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05" r:id="rId2"/>
  </p:sldMasterIdLst>
  <p:notesMasterIdLst>
    <p:notesMasterId r:id="rId24"/>
  </p:notesMasterIdLst>
  <p:sldIdLst>
    <p:sldId id="258" r:id="rId3"/>
    <p:sldId id="285" r:id="rId4"/>
    <p:sldId id="259" r:id="rId5"/>
    <p:sldId id="262" r:id="rId6"/>
    <p:sldId id="264" r:id="rId7"/>
    <p:sldId id="266" r:id="rId8"/>
    <p:sldId id="269" r:id="rId9"/>
    <p:sldId id="280" r:id="rId10"/>
    <p:sldId id="263" r:id="rId11"/>
    <p:sldId id="270" r:id="rId12"/>
    <p:sldId id="272" r:id="rId13"/>
    <p:sldId id="271" r:id="rId14"/>
    <p:sldId id="273" r:id="rId15"/>
    <p:sldId id="275" r:id="rId16"/>
    <p:sldId id="274" r:id="rId17"/>
    <p:sldId id="283" r:id="rId18"/>
    <p:sldId id="276" r:id="rId19"/>
    <p:sldId id="281" r:id="rId20"/>
    <p:sldId id="277" r:id="rId21"/>
    <p:sldId id="278"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8895D-0F21-4401-A347-AB570A89D34A}" v="9" dt="2024-10-07T08:44:40.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4" autoAdjust="0"/>
    <p:restoredTop sz="90926"/>
  </p:normalViewPr>
  <p:slideViewPr>
    <p:cSldViewPr>
      <p:cViewPr varScale="1">
        <p:scale>
          <a:sx n="76" d="100"/>
          <a:sy n="76" d="100"/>
        </p:scale>
        <p:origin x="178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js Oonk" userId="6b287e7b-3492-4d62-9625-18acfc3ec040" providerId="ADAL" clId="{F858895D-0F21-4401-A347-AB570A89D34A}"/>
    <pc:docChg chg="custSel addSld delSld modSld sldOrd">
      <pc:chgData name="Thijs Oonk" userId="6b287e7b-3492-4d62-9625-18acfc3ec040" providerId="ADAL" clId="{F858895D-0F21-4401-A347-AB570A89D34A}" dt="2024-10-07T08:44:49.365" v="989" actId="47"/>
      <pc:docMkLst>
        <pc:docMk/>
      </pc:docMkLst>
      <pc:sldChg chg="modSp mod modNotesTx">
        <pc:chgData name="Thijs Oonk" userId="6b287e7b-3492-4d62-9625-18acfc3ec040" providerId="ADAL" clId="{F858895D-0F21-4401-A347-AB570A89D34A}" dt="2024-10-01T18:13:46.621" v="19" actId="20577"/>
        <pc:sldMkLst>
          <pc:docMk/>
          <pc:sldMk cId="0" sldId="258"/>
        </pc:sldMkLst>
        <pc:spChg chg="mod">
          <ac:chgData name="Thijs Oonk" userId="6b287e7b-3492-4d62-9625-18acfc3ec040" providerId="ADAL" clId="{F858895D-0F21-4401-A347-AB570A89D34A}" dt="2024-10-01T18:13:20.629" v="4" actId="20577"/>
          <ac:spMkLst>
            <pc:docMk/>
            <pc:sldMk cId="0" sldId="258"/>
            <ac:spMk id="5121" creationId="{00000000-0000-0000-0000-000000000000}"/>
          </ac:spMkLst>
        </pc:spChg>
      </pc:sldChg>
      <pc:sldChg chg="modSp mod">
        <pc:chgData name="Thijs Oonk" userId="6b287e7b-3492-4d62-9625-18acfc3ec040" providerId="ADAL" clId="{F858895D-0F21-4401-A347-AB570A89D34A}" dt="2024-10-01T18:22:42.682" v="131" actId="403"/>
        <pc:sldMkLst>
          <pc:docMk/>
          <pc:sldMk cId="0" sldId="262"/>
        </pc:sldMkLst>
        <pc:spChg chg="mod">
          <ac:chgData name="Thijs Oonk" userId="6b287e7b-3492-4d62-9625-18acfc3ec040" providerId="ADAL" clId="{F858895D-0F21-4401-A347-AB570A89D34A}" dt="2024-10-01T18:22:42.682" v="131" actId="403"/>
          <ac:spMkLst>
            <pc:docMk/>
            <pc:sldMk cId="0" sldId="262"/>
            <ac:spMk id="6148" creationId="{00000000-0000-0000-0000-000000000000}"/>
          </ac:spMkLst>
        </pc:spChg>
      </pc:sldChg>
      <pc:sldChg chg="modSp mod">
        <pc:chgData name="Thijs Oonk" userId="6b287e7b-3492-4d62-9625-18acfc3ec040" providerId="ADAL" clId="{F858895D-0F21-4401-A347-AB570A89D34A}" dt="2024-10-07T08:44:19.906" v="949" actId="20577"/>
        <pc:sldMkLst>
          <pc:docMk/>
          <pc:sldMk cId="0" sldId="276"/>
        </pc:sldMkLst>
        <pc:spChg chg="mod">
          <ac:chgData name="Thijs Oonk" userId="6b287e7b-3492-4d62-9625-18acfc3ec040" providerId="ADAL" clId="{F858895D-0F21-4401-A347-AB570A89D34A}" dt="2024-10-07T08:43:12.934" v="751" actId="20577"/>
          <ac:spMkLst>
            <pc:docMk/>
            <pc:sldMk cId="0" sldId="276"/>
            <ac:spMk id="28674" creationId="{00000000-0000-0000-0000-000000000000}"/>
          </ac:spMkLst>
        </pc:spChg>
        <pc:spChg chg="mod">
          <ac:chgData name="Thijs Oonk" userId="6b287e7b-3492-4d62-9625-18acfc3ec040" providerId="ADAL" clId="{F858895D-0F21-4401-A347-AB570A89D34A}" dt="2024-10-07T08:44:19.906" v="949" actId="20577"/>
          <ac:spMkLst>
            <pc:docMk/>
            <pc:sldMk cId="0" sldId="276"/>
            <ac:spMk id="28675" creationId="{00000000-0000-0000-0000-000000000000}"/>
          </ac:spMkLst>
        </pc:spChg>
      </pc:sldChg>
      <pc:sldChg chg="modSp mod">
        <pc:chgData name="Thijs Oonk" userId="6b287e7b-3492-4d62-9625-18acfc3ec040" providerId="ADAL" clId="{F858895D-0F21-4401-A347-AB570A89D34A}" dt="2024-10-07T08:44:47.510" v="988" actId="20577"/>
        <pc:sldMkLst>
          <pc:docMk/>
          <pc:sldMk cId="0" sldId="277"/>
        </pc:sldMkLst>
        <pc:spChg chg="mod">
          <ac:chgData name="Thijs Oonk" userId="6b287e7b-3492-4d62-9625-18acfc3ec040" providerId="ADAL" clId="{F858895D-0F21-4401-A347-AB570A89D34A}" dt="2024-10-07T08:44:36.484" v="961" actId="20577"/>
          <ac:spMkLst>
            <pc:docMk/>
            <pc:sldMk cId="0" sldId="277"/>
            <ac:spMk id="30722" creationId="{00000000-0000-0000-0000-000000000000}"/>
          </ac:spMkLst>
        </pc:spChg>
        <pc:spChg chg="mod">
          <ac:chgData name="Thijs Oonk" userId="6b287e7b-3492-4d62-9625-18acfc3ec040" providerId="ADAL" clId="{F858895D-0F21-4401-A347-AB570A89D34A}" dt="2024-10-07T08:44:47.510" v="988" actId="20577"/>
          <ac:spMkLst>
            <pc:docMk/>
            <pc:sldMk cId="0" sldId="277"/>
            <ac:spMk id="30723" creationId="{00000000-0000-0000-0000-000000000000}"/>
          </ac:spMkLst>
        </pc:spChg>
      </pc:sldChg>
      <pc:sldChg chg="modSp mod">
        <pc:chgData name="Thijs Oonk" userId="6b287e7b-3492-4d62-9625-18acfc3ec040" providerId="ADAL" clId="{F858895D-0F21-4401-A347-AB570A89D34A}" dt="2024-10-01T18:56:57.669" v="527" actId="20577"/>
        <pc:sldMkLst>
          <pc:docMk/>
          <pc:sldMk cId="0" sldId="279"/>
        </pc:sldMkLst>
        <pc:spChg chg="mod">
          <ac:chgData name="Thijs Oonk" userId="6b287e7b-3492-4d62-9625-18acfc3ec040" providerId="ADAL" clId="{F858895D-0F21-4401-A347-AB570A89D34A}" dt="2024-10-01T18:56:57.669" v="527" actId="20577"/>
          <ac:spMkLst>
            <pc:docMk/>
            <pc:sldMk cId="0" sldId="279"/>
            <ac:spMk id="3" creationId="{00000000-0000-0000-0000-000000000000}"/>
          </ac:spMkLst>
        </pc:spChg>
        <pc:spChg chg="mod">
          <ac:chgData name="Thijs Oonk" userId="6b287e7b-3492-4d62-9625-18acfc3ec040" providerId="ADAL" clId="{F858895D-0F21-4401-A347-AB570A89D34A}" dt="2024-10-01T18:21:13.304" v="27" actId="1076"/>
          <ac:spMkLst>
            <pc:docMk/>
            <pc:sldMk cId="0" sldId="279"/>
            <ac:spMk id="34818" creationId="{00000000-0000-0000-0000-000000000000}"/>
          </ac:spMkLst>
        </pc:spChg>
      </pc:sldChg>
      <pc:sldChg chg="del ord">
        <pc:chgData name="Thijs Oonk" userId="6b287e7b-3492-4d62-9625-18acfc3ec040" providerId="ADAL" clId="{F858895D-0F21-4401-A347-AB570A89D34A}" dt="2024-10-07T08:40:24.345" v="607" actId="47"/>
        <pc:sldMkLst>
          <pc:docMk/>
          <pc:sldMk cId="813795673" sldId="282"/>
        </pc:sldMkLst>
      </pc:sldChg>
      <pc:sldChg chg="addSp delSp modSp mod">
        <pc:chgData name="Thijs Oonk" userId="6b287e7b-3492-4d62-9625-18acfc3ec040" providerId="ADAL" clId="{F858895D-0F21-4401-A347-AB570A89D34A}" dt="2024-10-07T08:42:36.720" v="724" actId="20577"/>
        <pc:sldMkLst>
          <pc:docMk/>
          <pc:sldMk cId="2284380697" sldId="283"/>
        </pc:sldMkLst>
        <pc:spChg chg="mod">
          <ac:chgData name="Thijs Oonk" userId="6b287e7b-3492-4d62-9625-18acfc3ec040" providerId="ADAL" clId="{F858895D-0F21-4401-A347-AB570A89D34A}" dt="2024-10-07T08:41:41.534" v="641" actId="20577"/>
          <ac:spMkLst>
            <pc:docMk/>
            <pc:sldMk cId="2284380697" sldId="283"/>
            <ac:spMk id="2" creationId="{C2271C44-3748-BA81-50D6-B9C85DD07905}"/>
          </ac:spMkLst>
        </pc:spChg>
        <pc:spChg chg="del mod">
          <ac:chgData name="Thijs Oonk" userId="6b287e7b-3492-4d62-9625-18acfc3ec040" providerId="ADAL" clId="{F858895D-0F21-4401-A347-AB570A89D34A}" dt="2024-10-07T08:41:56.813" v="643" actId="22"/>
          <ac:spMkLst>
            <pc:docMk/>
            <pc:sldMk cId="2284380697" sldId="283"/>
            <ac:spMk id="3" creationId="{C86BE9BC-5FAD-7CB8-9824-27E8BB72D9E1}"/>
          </ac:spMkLst>
        </pc:spChg>
        <pc:spChg chg="add mod">
          <ac:chgData name="Thijs Oonk" userId="6b287e7b-3492-4d62-9625-18acfc3ec040" providerId="ADAL" clId="{F858895D-0F21-4401-A347-AB570A89D34A}" dt="2024-10-07T08:42:36.720" v="724" actId="20577"/>
          <ac:spMkLst>
            <pc:docMk/>
            <pc:sldMk cId="2284380697" sldId="283"/>
            <ac:spMk id="11" creationId="{338E6B9F-3BB8-D43A-FC2C-5B6CE670BD5D}"/>
          </ac:spMkLst>
        </pc:spChg>
        <pc:picChg chg="add mod ord">
          <ac:chgData name="Thijs Oonk" userId="6b287e7b-3492-4d62-9625-18acfc3ec040" providerId="ADAL" clId="{F858895D-0F21-4401-A347-AB570A89D34A}" dt="2024-10-07T08:42:17.740" v="649" actId="1076"/>
          <ac:picMkLst>
            <pc:docMk/>
            <pc:sldMk cId="2284380697" sldId="283"/>
            <ac:picMk id="8" creationId="{9A7F9BE1-9FFC-DF53-22E8-CB0D9A7F276A}"/>
          </ac:picMkLst>
        </pc:picChg>
        <pc:picChg chg="add mod">
          <ac:chgData name="Thijs Oonk" userId="6b287e7b-3492-4d62-9625-18acfc3ec040" providerId="ADAL" clId="{F858895D-0F21-4401-A347-AB570A89D34A}" dt="2024-10-07T08:42:15.164" v="648" actId="1076"/>
          <ac:picMkLst>
            <pc:docMk/>
            <pc:sldMk cId="2284380697" sldId="283"/>
            <ac:picMk id="10" creationId="{703952E8-5AFD-45B8-6650-2ED0F431C45C}"/>
          </ac:picMkLst>
        </pc:picChg>
      </pc:sldChg>
      <pc:sldChg chg="del">
        <pc:chgData name="Thijs Oonk" userId="6b287e7b-3492-4d62-9625-18acfc3ec040" providerId="ADAL" clId="{F858895D-0F21-4401-A347-AB570A89D34A}" dt="2024-10-07T08:44:49.365" v="989" actId="47"/>
        <pc:sldMkLst>
          <pc:docMk/>
          <pc:sldMk cId="2437541101" sldId="284"/>
        </pc:sldMkLst>
      </pc:sldChg>
      <pc:sldChg chg="modSp new mod">
        <pc:chgData name="Thijs Oonk" userId="6b287e7b-3492-4d62-9625-18acfc3ec040" providerId="ADAL" clId="{F858895D-0F21-4401-A347-AB570A89D34A}" dt="2024-10-07T08:40:13.079" v="606" actId="20577"/>
        <pc:sldMkLst>
          <pc:docMk/>
          <pc:sldMk cId="2136545767" sldId="285"/>
        </pc:sldMkLst>
        <pc:spChg chg="mod">
          <ac:chgData name="Thijs Oonk" userId="6b287e7b-3492-4d62-9625-18acfc3ec040" providerId="ADAL" clId="{F858895D-0F21-4401-A347-AB570A89D34A}" dt="2024-10-01T18:31:21.002" v="218" actId="20577"/>
          <ac:spMkLst>
            <pc:docMk/>
            <pc:sldMk cId="2136545767" sldId="285"/>
            <ac:spMk id="2" creationId="{3AAFF649-24DD-6A3F-AE4B-6444B6800913}"/>
          </ac:spMkLst>
        </pc:spChg>
        <pc:spChg chg="mod">
          <ac:chgData name="Thijs Oonk" userId="6b287e7b-3492-4d62-9625-18acfc3ec040" providerId="ADAL" clId="{F858895D-0F21-4401-A347-AB570A89D34A}" dt="2024-10-07T08:40:13.079" v="606" actId="20577"/>
          <ac:spMkLst>
            <pc:docMk/>
            <pc:sldMk cId="2136545767" sldId="285"/>
            <ac:spMk id="3" creationId="{3601B887-2044-5F43-361B-36DFEE28BF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3AF6012-051C-4E51-AA93-1D9B20B0F6BD}" type="datetimeFigureOut">
              <a:rPr lang="en-US"/>
              <a:pPr>
                <a:defRPr/>
              </a:pPr>
              <a:t>10/7/2024</a:t>
            </a:fld>
            <a:endParaRPr lang="en-US"/>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75655FF-1A60-4E4A-86A0-27D344422519}"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Benoemen IVM</a:t>
            </a:r>
          </a:p>
        </p:txBody>
      </p:sp>
      <p:sp>
        <p:nvSpPr>
          <p:cNvPr id="4" name="Tijdelijke aanduiding voor dianummer 3"/>
          <p:cNvSpPr>
            <a:spLocks noGrp="1"/>
          </p:cNvSpPr>
          <p:nvPr>
            <p:ph type="sldNum" sz="quarter" idx="5"/>
          </p:nvPr>
        </p:nvSpPr>
        <p:spPr/>
        <p:txBody>
          <a:bodyPr/>
          <a:lstStyle/>
          <a:p>
            <a:pPr>
              <a:defRPr/>
            </a:pPr>
            <a:fld id="{675655FF-1A60-4E4A-86A0-27D344422519}" type="slidenum">
              <a:rPr lang="en-US" smtClean="0"/>
              <a:pPr>
                <a:defRPr/>
              </a:pPr>
              <a:t>1</a:t>
            </a:fld>
            <a:endParaRPr lang="en-US"/>
          </a:p>
        </p:txBody>
      </p:sp>
    </p:spTree>
    <p:extLst>
      <p:ext uri="{BB962C8B-B14F-4D97-AF65-F5344CB8AC3E}">
        <p14:creationId xmlns:p14="http://schemas.microsoft.com/office/powerpoint/2010/main" val="173889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t>Variatie in: de hoogte van planten; de bloeiperiode van planten; de vruchten van planten; de vorm van planten; hoge en lage stukken grond; natte en droge stukken grond. Pas dus gewoon veel verschillende bloeiende planten toe. Denk ook aan struiken met bessen en stekels, een boom met vruchten of noten. </a:t>
            </a:r>
          </a:p>
          <a:p>
            <a:pPr eaLnBrk="1" hangingPunct="1"/>
            <a:r>
              <a:rPr lang="nl-NL" altLang="nl-NL" dirty="0"/>
              <a:t>Koop liefst biologische planten, en liefst planten die van oudsher in Nederland voorkomen (‘inheemse planten”). Maar ook veel andere tuinplanten zijn prima, bv. de meeste enkelbloemige planten en tuinkruiden. (Na de workshop krijgen de cursisten een mail met nuttige en makkelijke planten).</a:t>
            </a:r>
          </a:p>
          <a:p>
            <a:pPr eaLnBrk="1" hangingPunct="1"/>
            <a:endParaRPr lang="nl-NL" altLang="nl-NL" dirty="0"/>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C830A0-14EE-4647-B5C3-32CEFDA413AC}" type="slidenum">
              <a:rPr lang="en-US" altLang="nl-NL" sz="1200" smtClean="0"/>
              <a:pPr/>
              <a:t>12</a:t>
            </a:fld>
            <a:endParaRPr lang="en-US" altLang="nl-NL"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Links bladeren in de border, rechts ongesnoeide struik in de winter</a:t>
            </a: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6F7236-F53E-473B-91CC-AB57894F00C7}" type="slidenum">
              <a:rPr lang="en-US" altLang="nl-NL" sz="1200" smtClean="0"/>
              <a:pPr/>
              <a:t>13</a:t>
            </a:fld>
            <a:endParaRPr lang="en-US" altLang="nl-NL"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Links bladeren in de border, rechts ongesnoeide struik in de winter</a:t>
            </a:r>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60093D-6CE4-45B6-A036-D0314D92CB5A}" type="slidenum">
              <a:rPr lang="en-US" altLang="nl-NL" sz="1200" smtClean="0"/>
              <a:pPr/>
              <a:t>14</a:t>
            </a:fld>
            <a:endParaRPr lang="en-US" altLang="nl-NL"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2DC8A2-D509-480D-B2E2-922B026DA85F}" type="slidenum">
              <a:rPr lang="en-US" altLang="nl-NL" sz="1200" smtClean="0"/>
              <a:pPr/>
              <a:t>15</a:t>
            </a:fld>
            <a:endParaRPr lang="en-US" altLang="nl-NL"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Ieder groepje gaat een voorbeeldtuin ontwerpen. Ze richten hem in voor de diergroep die op de plattegrond staat, nl. Vogels, Kikkers/egels, of Vlinders/bijen. Tijdens het ontwerpen kijken ze in het inspiratieboekje, ze overleggen met elkaar en krijgen tips van de docent, die rondloopt. Zo leren ze hoe het ontwerpen van een levende tuin werkt. Ze kunnen bij het tekenen de symbolen gebruiken die in het inspiratieboekje staan. </a:t>
            </a: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493F23-8459-4AAA-8A72-53CD497C08FB}" type="slidenum">
              <a:rPr lang="en-US" altLang="nl-NL" sz="1200" smtClean="0"/>
              <a:pPr/>
              <a:t>17</a:t>
            </a:fld>
            <a:endParaRPr lang="en-US" altLang="nl-NL"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altLang="nl-NL" dirty="0"/>
              <a:t>Tip; Vind je deze oefening lastig om te begeleiden?</a:t>
            </a:r>
            <a:r>
              <a:rPr lang="nl-NL" altLang="nl-NL" baseline="0" dirty="0"/>
              <a:t> Gebruik dan deze instructie van Anne Wieggers om een vlekkenplan te maken. https://www.youtube.com/watch?v=QmZmGHSIHOM</a:t>
            </a:r>
            <a:endParaRPr lang="nl-NL" altLang="nl-NL" dirty="0"/>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B20D1F-D879-458C-B641-20BD07E0F908}" type="slidenum">
              <a:rPr kumimoji="0" lang="en-US" altLang="nl-NL"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9642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t>Tip; Vind je deze oefening lastig om te begeleiden?</a:t>
            </a:r>
            <a:r>
              <a:rPr lang="nl-NL" altLang="nl-NL" baseline="0" dirty="0"/>
              <a:t> Gebruik dan deze instructie van Anne Wieggers om een vlekkenplan te maken. https://www.youtube.com/watch?v=QmZmGHSIHOM</a:t>
            </a:r>
            <a:endParaRPr lang="nl-NL" altLang="nl-NL" dirty="0"/>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1BFCC0-05F8-4553-ACBF-9F3F1BCA46A8}" type="slidenum">
              <a:rPr lang="en-US" altLang="nl-NL" sz="1200" smtClean="0"/>
              <a:pPr/>
              <a:t>19</a:t>
            </a:fld>
            <a:endParaRPr lang="en-US" altLang="nl-NL"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Laat de cursisten elk een tip en een top op een post-it schrijven en op de muur/whiteboard plakken. Maak er een foto van, zo heb je direct een snelle evaluatie van de workshop</a:t>
            </a:r>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909E8BC-D413-41C3-AC55-DF0A34EB09FF}" type="slidenum">
              <a:rPr lang="en-US" altLang="nl-NL" sz="1200" smtClean="0"/>
              <a:pPr/>
              <a:t>20</a:t>
            </a:fld>
            <a:endParaRPr lang="en-US" altLang="nl-NL"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972057-4028-42B1-8924-86D8FAFF9136}" type="slidenum">
              <a:rPr lang="en-US" altLang="nl-NL" sz="1200" smtClean="0"/>
              <a:pPr/>
              <a:t>21</a:t>
            </a:fld>
            <a:endParaRPr lang="en-US" alt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Kijk later tijdens het ontwerpen nog terug naar deze inzichten (bv ‘rust’, ‘dierenleven’, ‘zoemende bijen’, ‘eten uit de tuin’ ). Het zijn ontwerpprincipes die houvast kunnen geven tijdens het ontwerpen.</a:t>
            </a:r>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A95C23-2F19-4DBA-8EB9-0D4ABD56F83F}" type="slidenum">
              <a:rPr lang="en-US" altLang="nl-NL" sz="1200" smtClean="0"/>
              <a:pPr/>
              <a:t>4</a:t>
            </a:fld>
            <a:endParaRPr lang="en-US" alt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Bij de voordelen voor jezelf kun je ook privacy noemen en eventueel voedsel (vruchten, noten).  </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83BAF4-5F0E-462F-9B73-EED07B9BDFFA}" type="slidenum">
              <a:rPr lang="en-US" altLang="nl-NL" sz="1200" smtClean="0"/>
              <a:pPr/>
              <a:t>5</a:t>
            </a:fld>
            <a:endParaRPr lang="en-US" alt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136581-435A-4D87-A058-DDB286187903}" type="slidenum">
              <a:rPr lang="en-US" altLang="nl-NL" sz="1200" smtClean="0"/>
              <a:pPr/>
              <a:t>6</a:t>
            </a:fld>
            <a:endParaRPr lang="en-US" altLang="nl-N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t>In de stad is het tot 10 graden warmer dan op het platteland eromheen. Extreme hitte is slecht voor kinderen en ouderen. Groen, en vooral bomen geeft veel verkoeling door schaduw en verdamping. Het effect is tientallen meters verderop nog merkbaar. </a:t>
            </a:r>
          </a:p>
          <a:p>
            <a:pPr eaLnBrk="1" hangingPunct="1"/>
            <a:r>
              <a:rPr lang="nl-NL" altLang="nl-NL" dirty="0"/>
              <a:t>In een omgeving met veel groen is gemiddeld 42% minder criminaliteit is en is de sociale samenhang groter.  Tip; ga naar https://www.klimaateffectatlas.nl/nl/ en maak een hittestress kaart van jouw regio (impact) of hoeveelheid groen per buurt (basiskaart).  </a:t>
            </a:r>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A96134-7932-4A47-B063-5DA4E886F9FE}" type="slidenum">
              <a:rPr lang="en-US" altLang="nl-NL" sz="1200" smtClean="0"/>
              <a:pPr/>
              <a:t>7</a:t>
            </a:fld>
            <a:endParaRPr lang="en-US" altLang="nl-NL"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t>We moeten aanpassen aan een veranderd klimaat. Stenen houden veel warmte vast –hitte bestrijding. Hevige regen -&gt; verharding weghalen zorgt voor meet water vasthouden in de grond. Minder natte voeten, Ook gunstige voor droge periodes.  Biodiversiteit; steden worden steeds aantrekkelijkere plek voor veel soorten. Enorme achteruitgang insecten in natuurgebieden en platteland. Voor sommige soortgroepen insecten wel 50 tot 70% in de afgelopen 20 jaar. Dat komt door een aantal V’s zoals vermesting (stikstof), verdroging, versnippering en denk ook aan vergiftiging door gebruik bestrijdingsmiddelen.  Daar zetten we positieve V’s tegenover van de levende tuin </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C40E17-0A08-4075-B066-B064C5C4D043}" type="slidenum">
              <a:rPr kumimoji="0" lang="en-US" altLang="nl-NL"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2375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Maar liefst 40% van het stedelijk gebied is particulier eigendom, dus alle tuinen samen maken echt een verschil voor planten en dieren!</a:t>
            </a: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B2EA2C-6F08-4CBD-BEED-B80826F2CBBF}" type="slidenum">
              <a:rPr lang="en-US" altLang="nl-NL" sz="1200" smtClean="0"/>
              <a:pPr/>
              <a:t>9</a:t>
            </a:fld>
            <a:endParaRPr lang="en-US" altLang="nl-NL"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Bessen van een sleedoorn en een levende border met een vijver</a:t>
            </a: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3D365C-B51C-4786-A3CC-ED8224AF8AEA}" type="slidenum">
              <a:rPr lang="en-US" altLang="nl-NL" sz="1200" smtClean="0"/>
              <a:pPr/>
              <a:t>10</a:t>
            </a:fld>
            <a:endParaRPr lang="en-US" altLang="nl-NL"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altLang="nl-NL" dirty="0"/>
              <a:t>Dieren hebben voedsel nodig (nectar en stuifmeel, bessen, vruchten, zaden, noten, insecten), veiligheid (om te schuilen, te slapen), en ze moeten zich kunnen voorplanten (nestelgelegenheid voor vogels en insecten) Tip: je kunt ook een filmpje</a:t>
            </a:r>
            <a:r>
              <a:rPr lang="nl-NL" altLang="nl-NL" baseline="0" dirty="0"/>
              <a:t> met duurzaam tuinontwerper, Anne Wieggers, laten zien. Zij bespreekt 5 V’s Voedsel, veiligheid, voortplanting, variatie en vocht. </a:t>
            </a:r>
            <a:r>
              <a:rPr lang="nl-NL" dirty="0"/>
              <a:t>https://www.youtube.com/watch?v=0VAUVgfzEmg Dit</a:t>
            </a:r>
            <a:r>
              <a:rPr lang="nl-NL" baseline="0" dirty="0"/>
              <a:t> </a:t>
            </a:r>
            <a:r>
              <a:rPr lang="nl-NL" baseline="0" dirty="0" err="1"/>
              <a:t>filmopje</a:t>
            </a:r>
            <a:r>
              <a:rPr lang="nl-NL" baseline="0" dirty="0"/>
              <a:t> komt uit de gratis e-</a:t>
            </a:r>
            <a:r>
              <a:rPr lang="nl-NL" baseline="0" dirty="0" err="1"/>
              <a:t>learning</a:t>
            </a:r>
            <a:r>
              <a:rPr lang="nl-NL" baseline="0" dirty="0"/>
              <a:t> Een levende tuin te vinden in de IVN Natuuracademie. https://natuuracademieonline.ivn.nl/resources/natuur-en-mens-aan-de-slag-met-een-levende-tuin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A1810C-D043-4FBC-8E8F-3F5D467F33AF}" type="slidenum">
              <a:rPr lang="en-US" altLang="nl-NL" sz="1200" smtClean="0"/>
              <a:pPr/>
              <a:t>11</a:t>
            </a:fld>
            <a:endParaRPr lang="en-US" altLang="nl-NL"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3D230-2C11-C44C-8BAC-A63FCEBE0DDF}"/>
              </a:ext>
            </a:extLst>
          </p:cNvPr>
          <p:cNvSpPr>
            <a:spLocks noGrp="1"/>
          </p:cNvSpPr>
          <p:nvPr>
            <p:ph type="ctrTitle"/>
          </p:nvPr>
        </p:nvSpPr>
        <p:spPr>
          <a:xfrm>
            <a:off x="685800" y="2348879"/>
            <a:ext cx="7772400" cy="1161083"/>
          </a:xfrm>
        </p:spPr>
        <p:txBody>
          <a:bodyPr/>
          <a:lstStyle>
            <a:lvl1pPr algn="l">
              <a:defRPr sz="4600" b="1" i="0">
                <a:solidFill>
                  <a:srgbClr val="97B115"/>
                </a:solidFill>
                <a:latin typeface="Arial" panose="020B0604020202020204" pitchFamily="34" charset="0"/>
                <a:cs typeface="Arial" panose="020B0604020202020204" pitchFamily="34" charset="0"/>
              </a:defRPr>
            </a:lvl1pPr>
          </a:lstStyle>
          <a:p>
            <a:r>
              <a:rPr lang="nl-NL"/>
              <a:t>Klik om stijl te bewerken</a:t>
            </a:r>
            <a:endParaRPr lang="en-US"/>
          </a:p>
        </p:txBody>
      </p:sp>
      <p:sp>
        <p:nvSpPr>
          <p:cNvPr id="3" name="Ondertitel 2">
            <a:extLst>
              <a:ext uri="{FF2B5EF4-FFF2-40B4-BE49-F238E27FC236}">
                <a16:creationId xmlns:a16="http://schemas.microsoft.com/office/drawing/2014/main" id="{F9751BD9-CCDC-9E42-AA61-BA742B91602B}"/>
              </a:ext>
            </a:extLst>
          </p:cNvPr>
          <p:cNvSpPr>
            <a:spLocks noGrp="1"/>
          </p:cNvSpPr>
          <p:nvPr>
            <p:ph type="subTitle" idx="1"/>
          </p:nvPr>
        </p:nvSpPr>
        <p:spPr>
          <a:xfrm>
            <a:off x="685800" y="3602038"/>
            <a:ext cx="7772400" cy="1655762"/>
          </a:xfrm>
        </p:spPr>
        <p:txBody>
          <a:bodyPr/>
          <a:lstStyle>
            <a:lvl1pPr marL="0" indent="0" algn="l">
              <a:buNone/>
              <a:defRPr sz="2200">
                <a:solidFill>
                  <a:srgbClr val="625864"/>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45B3A3E5-C875-6248-B75E-B5A833684D4A}"/>
              </a:ext>
            </a:extLst>
          </p:cNvPr>
          <p:cNvSpPr>
            <a:spLocks noGrp="1"/>
          </p:cNvSpPr>
          <p:nvPr>
            <p:ph type="dt" sz="half" idx="10"/>
          </p:nvPr>
        </p:nvSpPr>
        <p:spPr/>
        <p:txBody>
          <a:bodyPr/>
          <a:lstStyle>
            <a:lvl1pPr>
              <a:defRPr/>
            </a:lvl1pPr>
          </a:lstStyle>
          <a:p>
            <a:pPr>
              <a:defRPr/>
            </a:pPr>
            <a:r>
              <a:rPr lang="nl-NL" altLang="nl-NL"/>
              <a:t>00 maand jaar</a:t>
            </a:r>
            <a:endParaRPr lang="en-US" altLang="nl-NL"/>
          </a:p>
        </p:txBody>
      </p:sp>
      <p:sp>
        <p:nvSpPr>
          <p:cNvPr id="5" name="Tijdelijke aanduiding voor voettekst 4">
            <a:extLst>
              <a:ext uri="{FF2B5EF4-FFF2-40B4-BE49-F238E27FC236}">
                <a16:creationId xmlns:a16="http://schemas.microsoft.com/office/drawing/2014/main" id="{09408FDF-23F4-B144-B1B9-5365E60F4A80}"/>
              </a:ext>
            </a:extLst>
          </p:cNvPr>
          <p:cNvSpPr>
            <a:spLocks noGrp="1"/>
          </p:cNvSpPr>
          <p:nvPr>
            <p:ph type="ftr" sz="quarter" idx="11"/>
          </p:nvPr>
        </p:nvSpPr>
        <p:spPr/>
        <p:txBody>
          <a:bodyPr/>
          <a:lstStyle>
            <a:lvl1pPr>
              <a:defRPr/>
            </a:lvl1pPr>
          </a:lstStyle>
          <a:p>
            <a:pPr>
              <a:defRPr/>
            </a:pPr>
            <a:r>
              <a:rPr lang="en-US" altLang="nl-NL"/>
              <a:t>Titel presentatie</a:t>
            </a:r>
          </a:p>
        </p:txBody>
      </p:sp>
      <p:sp>
        <p:nvSpPr>
          <p:cNvPr id="6" name="Tijdelijke aanduiding voor dianummer 5">
            <a:extLst>
              <a:ext uri="{FF2B5EF4-FFF2-40B4-BE49-F238E27FC236}">
                <a16:creationId xmlns:a16="http://schemas.microsoft.com/office/drawing/2014/main" id="{3AFDB06C-F2A9-7D47-B7D9-B28C4CFB7A48}"/>
              </a:ext>
            </a:extLst>
          </p:cNvPr>
          <p:cNvSpPr>
            <a:spLocks noGrp="1"/>
          </p:cNvSpPr>
          <p:nvPr>
            <p:ph type="sldNum" sz="quarter" idx="12"/>
          </p:nvPr>
        </p:nvSpPr>
        <p:spPr/>
        <p:txBody>
          <a:bodyPr/>
          <a:lstStyle>
            <a:lvl1pPr>
              <a:defRPr/>
            </a:lvl1pPr>
          </a:lstStyle>
          <a:p>
            <a:pPr>
              <a:defRPr/>
            </a:pPr>
            <a:fld id="{2FB43D2B-2BC2-412F-8E00-468E6D485988}" type="slidenum">
              <a:rPr lang="en-US" altLang="nl-NL"/>
              <a:pPr>
                <a:defRPr/>
              </a:pPr>
              <a:t>‹nr.›</a:t>
            </a:fld>
            <a:endParaRPr lang="en-US" altLang="nl-NL"/>
          </a:p>
        </p:txBody>
      </p:sp>
    </p:spTree>
    <p:extLst>
      <p:ext uri="{BB962C8B-B14F-4D97-AF65-F5344CB8AC3E}">
        <p14:creationId xmlns:p14="http://schemas.microsoft.com/office/powerpoint/2010/main" val="336177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85800" y="980728"/>
            <a:ext cx="7712823" cy="1144800"/>
          </a:xfrm>
        </p:spPr>
        <p:txBody>
          <a:bodyPr/>
          <a:lstStyle/>
          <a:p>
            <a:r>
              <a:rPr lang="nl-NL"/>
              <a:t>Klik om stijl te bewerken</a:t>
            </a:r>
            <a:endParaRPr lang="en-US"/>
          </a:p>
        </p:txBody>
      </p:sp>
      <p:sp>
        <p:nvSpPr>
          <p:cNvPr id="3" name="Tijdelijke aanduiding voor tekst 2"/>
          <p:cNvSpPr>
            <a:spLocks noGrp="1"/>
          </p:cNvSpPr>
          <p:nvPr>
            <p:ph type="body" idx="1"/>
          </p:nvPr>
        </p:nvSpPr>
        <p:spPr>
          <a:xfrm>
            <a:off x="685800" y="2125527"/>
            <a:ext cx="3813175" cy="589683"/>
          </a:xfrm>
        </p:spPr>
        <p:txBody>
          <a:bodyPr anchor="b"/>
          <a:lstStyle>
            <a:lvl1pPr marL="0" indent="0">
              <a:buNone/>
              <a:defRPr sz="2000" b="0">
                <a:solidFill>
                  <a:srgbClr val="6D7C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85800" y="2670231"/>
            <a:ext cx="3813175" cy="3380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29150" y="2125527"/>
            <a:ext cx="3829050" cy="589683"/>
          </a:xfrm>
        </p:spPr>
        <p:txBody>
          <a:bodyPr anchor="b"/>
          <a:lstStyle>
            <a:lvl1pPr marL="0" indent="0">
              <a:buNone/>
              <a:defRPr sz="2000" b="0">
                <a:solidFill>
                  <a:srgbClr val="6D7C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29150" y="2670231"/>
            <a:ext cx="3829050" cy="3380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9" name="Rectangle 6"/>
          <p:cNvSpPr>
            <a:spLocks noGrp="1" noChangeArrowheads="1"/>
          </p:cNvSpPr>
          <p:nvPr>
            <p:ph type="sldNum" sz="quarter" idx="12"/>
          </p:nvPr>
        </p:nvSpPr>
        <p:spPr>
          <a:ln/>
        </p:spPr>
        <p:txBody>
          <a:bodyPr/>
          <a:lstStyle>
            <a:lvl1pPr>
              <a:defRPr/>
            </a:lvl1pPr>
          </a:lstStyle>
          <a:p>
            <a:pPr>
              <a:defRPr/>
            </a:pPr>
            <a:fld id="{AFC714BC-411B-4CD2-A57D-481A4F988945}" type="slidenum">
              <a:rPr lang="en-US" altLang="nl-NL"/>
              <a:pPr>
                <a:defRPr/>
              </a:pPr>
              <a:t>‹nr.›</a:t>
            </a:fld>
            <a:endParaRPr lang="en-US" altLang="nl-NL"/>
          </a:p>
        </p:txBody>
      </p:sp>
    </p:spTree>
    <p:extLst>
      <p:ext uri="{BB962C8B-B14F-4D97-AF65-F5344CB8AC3E}">
        <p14:creationId xmlns:p14="http://schemas.microsoft.com/office/powerpoint/2010/main" val="228436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5" name="Rectangle 6"/>
          <p:cNvSpPr>
            <a:spLocks noGrp="1" noChangeArrowheads="1"/>
          </p:cNvSpPr>
          <p:nvPr>
            <p:ph type="sldNum" sz="quarter" idx="12"/>
          </p:nvPr>
        </p:nvSpPr>
        <p:spPr>
          <a:ln/>
        </p:spPr>
        <p:txBody>
          <a:bodyPr/>
          <a:lstStyle>
            <a:lvl1pPr>
              <a:defRPr/>
            </a:lvl1pPr>
          </a:lstStyle>
          <a:p>
            <a:pPr>
              <a:defRPr/>
            </a:pPr>
            <a:fld id="{A3C42698-6B34-4B51-8489-A97E683A903C}" type="slidenum">
              <a:rPr lang="en-US" altLang="nl-NL"/>
              <a:pPr>
                <a:defRPr/>
              </a:pPr>
              <a:t>‹nr.›</a:t>
            </a:fld>
            <a:endParaRPr lang="en-US" altLang="nl-NL"/>
          </a:p>
        </p:txBody>
      </p:sp>
    </p:spTree>
    <p:extLst>
      <p:ext uri="{BB962C8B-B14F-4D97-AF65-F5344CB8AC3E}">
        <p14:creationId xmlns:p14="http://schemas.microsoft.com/office/powerpoint/2010/main" val="15449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4" name="Rectangle 6"/>
          <p:cNvSpPr>
            <a:spLocks noGrp="1" noChangeArrowheads="1"/>
          </p:cNvSpPr>
          <p:nvPr>
            <p:ph type="sldNum" sz="quarter" idx="12"/>
          </p:nvPr>
        </p:nvSpPr>
        <p:spPr>
          <a:ln/>
        </p:spPr>
        <p:txBody>
          <a:bodyPr/>
          <a:lstStyle>
            <a:lvl1pPr>
              <a:defRPr/>
            </a:lvl1pPr>
          </a:lstStyle>
          <a:p>
            <a:pPr>
              <a:defRPr/>
            </a:pPr>
            <a:fld id="{2AAB0187-E9AA-4B2D-94E8-EAC504BD8885}" type="slidenum">
              <a:rPr lang="en-US" altLang="nl-NL"/>
              <a:pPr>
                <a:defRPr/>
              </a:pPr>
              <a:t>‹nr.›</a:t>
            </a:fld>
            <a:endParaRPr lang="en-US" altLang="nl-NL"/>
          </a:p>
        </p:txBody>
      </p:sp>
    </p:spTree>
    <p:extLst>
      <p:ext uri="{BB962C8B-B14F-4D97-AF65-F5344CB8AC3E}">
        <p14:creationId xmlns:p14="http://schemas.microsoft.com/office/powerpoint/2010/main" val="159283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B75A4-EB4A-BE4F-8757-E7201AAEB6A9}"/>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59CFCCA-449E-D040-97BA-94163ACC9DCF}"/>
              </a:ext>
            </a:extLst>
          </p:cNvPr>
          <p:cNvSpPr>
            <a:spLocks noGrp="1"/>
          </p:cNvSpPr>
          <p:nvPr>
            <p:ph idx="1"/>
          </p:nvPr>
        </p:nvSpPr>
        <p:spPr/>
        <p:txBody>
          <a:bodyPr/>
          <a:lstStyle>
            <a:lvl1pPr>
              <a:defRPr>
                <a:solidFill>
                  <a:srgbClr val="625864"/>
                </a:solidFill>
              </a:defRPr>
            </a:lvl1pPr>
            <a:lvl2pPr>
              <a:defRPr>
                <a:solidFill>
                  <a:srgbClr val="625864"/>
                </a:solidFill>
              </a:defRPr>
            </a:lvl2pPr>
            <a:lvl3pPr>
              <a:defRPr>
                <a:solidFill>
                  <a:srgbClr val="625864"/>
                </a:solidFill>
              </a:defRPr>
            </a:lvl3pPr>
            <a:lvl4pPr>
              <a:defRPr>
                <a:solidFill>
                  <a:srgbClr val="625864"/>
                </a:solidFill>
              </a:defRPr>
            </a:lvl4pPr>
            <a:lvl5pPr>
              <a:defRPr>
                <a:solidFill>
                  <a:srgbClr val="62586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a:extLst>
              <a:ext uri="{FF2B5EF4-FFF2-40B4-BE49-F238E27FC236}">
                <a16:creationId xmlns:a16="http://schemas.microsoft.com/office/drawing/2014/main" id="{14621F9C-D058-244F-9558-75158928550E}"/>
              </a:ext>
            </a:extLst>
          </p:cNvPr>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5" name="Rectangle 5">
            <a:extLst>
              <a:ext uri="{FF2B5EF4-FFF2-40B4-BE49-F238E27FC236}">
                <a16:creationId xmlns:a16="http://schemas.microsoft.com/office/drawing/2014/main" id="{AC720551-4891-1944-AAF5-D26D2CDF099B}"/>
              </a:ext>
            </a:extLst>
          </p:cNvPr>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6" name="Rectangle 6">
            <a:extLst>
              <a:ext uri="{FF2B5EF4-FFF2-40B4-BE49-F238E27FC236}">
                <a16:creationId xmlns:a16="http://schemas.microsoft.com/office/drawing/2014/main" id="{F9405D6B-D885-5248-933C-C4C93A41478A}"/>
              </a:ext>
            </a:extLst>
          </p:cNvPr>
          <p:cNvSpPr>
            <a:spLocks noGrp="1" noChangeArrowheads="1"/>
          </p:cNvSpPr>
          <p:nvPr>
            <p:ph type="sldNum" sz="quarter" idx="12"/>
          </p:nvPr>
        </p:nvSpPr>
        <p:spPr>
          <a:ln/>
        </p:spPr>
        <p:txBody>
          <a:bodyPr/>
          <a:lstStyle>
            <a:lvl1pPr>
              <a:defRPr/>
            </a:lvl1pPr>
          </a:lstStyle>
          <a:p>
            <a:pPr>
              <a:defRPr/>
            </a:pPr>
            <a:fld id="{D7D3CE57-EB2C-45F4-BFAE-A979DFE024B2}" type="slidenum">
              <a:rPr lang="en-US" altLang="nl-NL"/>
              <a:pPr>
                <a:defRPr/>
              </a:pPr>
              <a:t>‹nr.›</a:t>
            </a:fld>
            <a:endParaRPr lang="en-US" altLang="nl-NL"/>
          </a:p>
        </p:txBody>
      </p:sp>
    </p:spTree>
    <p:extLst>
      <p:ext uri="{BB962C8B-B14F-4D97-AF65-F5344CB8AC3E}">
        <p14:creationId xmlns:p14="http://schemas.microsoft.com/office/powerpoint/2010/main" val="387605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34C09-25BE-7749-A86F-E90A123403A5}"/>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144E8FCD-9FBD-8E4B-B6CB-26192F37B8B2}"/>
              </a:ext>
            </a:extLst>
          </p:cNvPr>
          <p:cNvSpPr>
            <a:spLocks noGrp="1"/>
          </p:cNvSpPr>
          <p:nvPr>
            <p:ph sz="half" idx="1"/>
          </p:nvPr>
        </p:nvSpPr>
        <p:spPr>
          <a:xfrm>
            <a:off x="685800" y="2352328"/>
            <a:ext cx="3810000" cy="367240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398B5B35-FF57-D048-906A-D5BC446AA1A8}"/>
              </a:ext>
            </a:extLst>
          </p:cNvPr>
          <p:cNvSpPr>
            <a:spLocks noGrp="1"/>
          </p:cNvSpPr>
          <p:nvPr>
            <p:ph sz="half" idx="2"/>
          </p:nvPr>
        </p:nvSpPr>
        <p:spPr>
          <a:xfrm>
            <a:off x="4648200" y="2352328"/>
            <a:ext cx="3810000" cy="367240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a:extLst>
              <a:ext uri="{FF2B5EF4-FFF2-40B4-BE49-F238E27FC236}">
                <a16:creationId xmlns:a16="http://schemas.microsoft.com/office/drawing/2014/main" id="{14621F9C-D058-244F-9558-75158928550E}"/>
              </a:ext>
            </a:extLst>
          </p:cNvPr>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6" name="Rectangle 5">
            <a:extLst>
              <a:ext uri="{FF2B5EF4-FFF2-40B4-BE49-F238E27FC236}">
                <a16:creationId xmlns:a16="http://schemas.microsoft.com/office/drawing/2014/main" id="{AC720551-4891-1944-AAF5-D26D2CDF099B}"/>
              </a:ext>
            </a:extLst>
          </p:cNvPr>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7" name="Rectangle 6">
            <a:extLst>
              <a:ext uri="{FF2B5EF4-FFF2-40B4-BE49-F238E27FC236}">
                <a16:creationId xmlns:a16="http://schemas.microsoft.com/office/drawing/2014/main" id="{F9405D6B-D885-5248-933C-C4C93A41478A}"/>
              </a:ext>
            </a:extLst>
          </p:cNvPr>
          <p:cNvSpPr>
            <a:spLocks noGrp="1" noChangeArrowheads="1"/>
          </p:cNvSpPr>
          <p:nvPr>
            <p:ph type="sldNum" sz="quarter" idx="12"/>
          </p:nvPr>
        </p:nvSpPr>
        <p:spPr>
          <a:ln/>
        </p:spPr>
        <p:txBody>
          <a:bodyPr/>
          <a:lstStyle>
            <a:lvl1pPr>
              <a:defRPr/>
            </a:lvl1pPr>
          </a:lstStyle>
          <a:p>
            <a:pPr>
              <a:defRPr/>
            </a:pPr>
            <a:fld id="{F47F774E-6F22-478A-9012-A646422590F6}" type="slidenum">
              <a:rPr lang="en-US" altLang="nl-NL"/>
              <a:pPr>
                <a:defRPr/>
              </a:pPr>
              <a:t>‹nr.›</a:t>
            </a:fld>
            <a:endParaRPr lang="en-US" altLang="nl-NL"/>
          </a:p>
        </p:txBody>
      </p:sp>
    </p:spTree>
    <p:extLst>
      <p:ext uri="{BB962C8B-B14F-4D97-AF65-F5344CB8AC3E}">
        <p14:creationId xmlns:p14="http://schemas.microsoft.com/office/powerpoint/2010/main" val="246732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459B0-90FC-BB4C-B6E7-64DD58E664C1}"/>
              </a:ext>
            </a:extLst>
          </p:cNvPr>
          <p:cNvSpPr>
            <a:spLocks noGrp="1"/>
          </p:cNvSpPr>
          <p:nvPr>
            <p:ph type="title"/>
          </p:nvPr>
        </p:nvSpPr>
        <p:spPr>
          <a:xfrm>
            <a:off x="685800" y="980728"/>
            <a:ext cx="7712823" cy="1144800"/>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2BFB2110-9B46-0540-BB21-4816C647299E}"/>
              </a:ext>
            </a:extLst>
          </p:cNvPr>
          <p:cNvSpPr>
            <a:spLocks noGrp="1"/>
          </p:cNvSpPr>
          <p:nvPr>
            <p:ph type="body" idx="1"/>
          </p:nvPr>
        </p:nvSpPr>
        <p:spPr>
          <a:xfrm>
            <a:off x="685800" y="2125527"/>
            <a:ext cx="3813175" cy="589683"/>
          </a:xfrm>
        </p:spPr>
        <p:txBody>
          <a:bodyPr anchor="b"/>
          <a:lstStyle>
            <a:lvl1pPr marL="0" indent="0">
              <a:buNone/>
              <a:defRPr sz="2000" b="0">
                <a:solidFill>
                  <a:srgbClr val="6D7C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860398D-B685-AE40-83AA-6886635FE1FC}"/>
              </a:ext>
            </a:extLst>
          </p:cNvPr>
          <p:cNvSpPr>
            <a:spLocks noGrp="1"/>
          </p:cNvSpPr>
          <p:nvPr>
            <p:ph sz="half" idx="2"/>
          </p:nvPr>
        </p:nvSpPr>
        <p:spPr>
          <a:xfrm>
            <a:off x="685800" y="2670231"/>
            <a:ext cx="3813175" cy="3380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97FDC433-6162-DB40-9D10-45E601456876}"/>
              </a:ext>
            </a:extLst>
          </p:cNvPr>
          <p:cNvSpPr>
            <a:spLocks noGrp="1"/>
          </p:cNvSpPr>
          <p:nvPr>
            <p:ph type="body" sz="quarter" idx="3"/>
          </p:nvPr>
        </p:nvSpPr>
        <p:spPr>
          <a:xfrm>
            <a:off x="4629150" y="2125527"/>
            <a:ext cx="3829050" cy="589683"/>
          </a:xfrm>
        </p:spPr>
        <p:txBody>
          <a:bodyPr anchor="b"/>
          <a:lstStyle>
            <a:lvl1pPr marL="0" indent="0">
              <a:buNone/>
              <a:defRPr sz="2000" b="0">
                <a:solidFill>
                  <a:srgbClr val="6D7C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F713A79-07F4-BC47-B105-5070952F2D53}"/>
              </a:ext>
            </a:extLst>
          </p:cNvPr>
          <p:cNvSpPr>
            <a:spLocks noGrp="1"/>
          </p:cNvSpPr>
          <p:nvPr>
            <p:ph sz="quarter" idx="4"/>
          </p:nvPr>
        </p:nvSpPr>
        <p:spPr>
          <a:xfrm>
            <a:off x="4629150" y="2670231"/>
            <a:ext cx="3829050" cy="3380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4">
            <a:extLst>
              <a:ext uri="{FF2B5EF4-FFF2-40B4-BE49-F238E27FC236}">
                <a16:creationId xmlns:a16="http://schemas.microsoft.com/office/drawing/2014/main" id="{14621F9C-D058-244F-9558-75158928550E}"/>
              </a:ext>
            </a:extLst>
          </p:cNvPr>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8" name="Rectangle 5">
            <a:extLst>
              <a:ext uri="{FF2B5EF4-FFF2-40B4-BE49-F238E27FC236}">
                <a16:creationId xmlns:a16="http://schemas.microsoft.com/office/drawing/2014/main" id="{AC720551-4891-1944-AAF5-D26D2CDF099B}"/>
              </a:ext>
            </a:extLst>
          </p:cNvPr>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9" name="Rectangle 6">
            <a:extLst>
              <a:ext uri="{FF2B5EF4-FFF2-40B4-BE49-F238E27FC236}">
                <a16:creationId xmlns:a16="http://schemas.microsoft.com/office/drawing/2014/main" id="{F9405D6B-D885-5248-933C-C4C93A41478A}"/>
              </a:ext>
            </a:extLst>
          </p:cNvPr>
          <p:cNvSpPr>
            <a:spLocks noGrp="1" noChangeArrowheads="1"/>
          </p:cNvSpPr>
          <p:nvPr>
            <p:ph type="sldNum" sz="quarter" idx="12"/>
          </p:nvPr>
        </p:nvSpPr>
        <p:spPr>
          <a:ln/>
        </p:spPr>
        <p:txBody>
          <a:bodyPr/>
          <a:lstStyle>
            <a:lvl1pPr>
              <a:defRPr/>
            </a:lvl1pPr>
          </a:lstStyle>
          <a:p>
            <a:pPr>
              <a:defRPr/>
            </a:pPr>
            <a:fld id="{734D0284-346B-40F7-87E0-1DDB68981A17}" type="slidenum">
              <a:rPr lang="en-US" altLang="nl-NL"/>
              <a:pPr>
                <a:defRPr/>
              </a:pPr>
              <a:t>‹nr.›</a:t>
            </a:fld>
            <a:endParaRPr lang="en-US" altLang="nl-NL"/>
          </a:p>
        </p:txBody>
      </p:sp>
    </p:spTree>
    <p:extLst>
      <p:ext uri="{BB962C8B-B14F-4D97-AF65-F5344CB8AC3E}">
        <p14:creationId xmlns:p14="http://schemas.microsoft.com/office/powerpoint/2010/main" val="416605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6FECF-E1C5-9441-843D-BB183AB52FEE}"/>
              </a:ext>
            </a:extLst>
          </p:cNvPr>
          <p:cNvSpPr>
            <a:spLocks noGrp="1"/>
          </p:cNvSpPr>
          <p:nvPr>
            <p:ph type="title"/>
          </p:nvPr>
        </p:nvSpPr>
        <p:spPr/>
        <p:txBody>
          <a:bodyPr/>
          <a:lstStyle/>
          <a:p>
            <a:r>
              <a:rPr lang="nl-NL"/>
              <a:t>Klik om stijl te bewerken</a:t>
            </a:r>
            <a:endParaRPr lang="en-US"/>
          </a:p>
        </p:txBody>
      </p:sp>
      <p:sp>
        <p:nvSpPr>
          <p:cNvPr id="3" name="Rectangle 4">
            <a:extLst>
              <a:ext uri="{FF2B5EF4-FFF2-40B4-BE49-F238E27FC236}">
                <a16:creationId xmlns:a16="http://schemas.microsoft.com/office/drawing/2014/main" id="{14621F9C-D058-244F-9558-75158928550E}"/>
              </a:ext>
            </a:extLst>
          </p:cNvPr>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4" name="Rectangle 5">
            <a:extLst>
              <a:ext uri="{FF2B5EF4-FFF2-40B4-BE49-F238E27FC236}">
                <a16:creationId xmlns:a16="http://schemas.microsoft.com/office/drawing/2014/main" id="{AC720551-4891-1944-AAF5-D26D2CDF099B}"/>
              </a:ext>
            </a:extLst>
          </p:cNvPr>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5" name="Rectangle 6">
            <a:extLst>
              <a:ext uri="{FF2B5EF4-FFF2-40B4-BE49-F238E27FC236}">
                <a16:creationId xmlns:a16="http://schemas.microsoft.com/office/drawing/2014/main" id="{F9405D6B-D885-5248-933C-C4C93A41478A}"/>
              </a:ext>
            </a:extLst>
          </p:cNvPr>
          <p:cNvSpPr>
            <a:spLocks noGrp="1" noChangeArrowheads="1"/>
          </p:cNvSpPr>
          <p:nvPr>
            <p:ph type="sldNum" sz="quarter" idx="12"/>
          </p:nvPr>
        </p:nvSpPr>
        <p:spPr>
          <a:ln/>
        </p:spPr>
        <p:txBody>
          <a:bodyPr/>
          <a:lstStyle>
            <a:lvl1pPr>
              <a:defRPr/>
            </a:lvl1pPr>
          </a:lstStyle>
          <a:p>
            <a:pPr>
              <a:defRPr/>
            </a:pPr>
            <a:fld id="{0B4EA099-2C3D-4F21-899D-138DA53B5E40}" type="slidenum">
              <a:rPr lang="en-US" altLang="nl-NL"/>
              <a:pPr>
                <a:defRPr/>
              </a:pPr>
              <a:t>‹nr.›</a:t>
            </a:fld>
            <a:endParaRPr lang="en-US" altLang="nl-NL"/>
          </a:p>
        </p:txBody>
      </p:sp>
    </p:spTree>
    <p:extLst>
      <p:ext uri="{BB962C8B-B14F-4D97-AF65-F5344CB8AC3E}">
        <p14:creationId xmlns:p14="http://schemas.microsoft.com/office/powerpoint/2010/main" val="65731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621F9C-D058-244F-9558-75158928550E}"/>
              </a:ext>
            </a:extLst>
          </p:cNvPr>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3" name="Rectangle 5">
            <a:extLst>
              <a:ext uri="{FF2B5EF4-FFF2-40B4-BE49-F238E27FC236}">
                <a16:creationId xmlns:a16="http://schemas.microsoft.com/office/drawing/2014/main" id="{AC720551-4891-1944-AAF5-D26D2CDF099B}"/>
              </a:ext>
            </a:extLst>
          </p:cNvPr>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4" name="Rectangle 6">
            <a:extLst>
              <a:ext uri="{FF2B5EF4-FFF2-40B4-BE49-F238E27FC236}">
                <a16:creationId xmlns:a16="http://schemas.microsoft.com/office/drawing/2014/main" id="{F9405D6B-D885-5248-933C-C4C93A41478A}"/>
              </a:ext>
            </a:extLst>
          </p:cNvPr>
          <p:cNvSpPr>
            <a:spLocks noGrp="1" noChangeArrowheads="1"/>
          </p:cNvSpPr>
          <p:nvPr>
            <p:ph type="sldNum" sz="quarter" idx="12"/>
          </p:nvPr>
        </p:nvSpPr>
        <p:spPr>
          <a:ln/>
        </p:spPr>
        <p:txBody>
          <a:bodyPr/>
          <a:lstStyle>
            <a:lvl1pPr>
              <a:defRPr/>
            </a:lvl1pPr>
          </a:lstStyle>
          <a:p>
            <a:pPr>
              <a:defRPr/>
            </a:pPr>
            <a:fld id="{F1E470B7-F754-449B-A75D-9B291A0709BC}" type="slidenum">
              <a:rPr lang="en-US" altLang="nl-NL"/>
              <a:pPr>
                <a:defRPr/>
              </a:pPr>
              <a:t>‹nr.›</a:t>
            </a:fld>
            <a:endParaRPr lang="en-US" altLang="nl-NL"/>
          </a:p>
        </p:txBody>
      </p:sp>
    </p:spTree>
    <p:extLst>
      <p:ext uri="{BB962C8B-B14F-4D97-AF65-F5344CB8AC3E}">
        <p14:creationId xmlns:p14="http://schemas.microsoft.com/office/powerpoint/2010/main" val="385919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48879"/>
            <a:ext cx="7772400" cy="1161083"/>
          </a:xfrm>
        </p:spPr>
        <p:txBody>
          <a:bodyPr/>
          <a:lstStyle>
            <a:lvl1pPr algn="l">
              <a:defRPr sz="4600" b="1" i="0">
                <a:solidFill>
                  <a:srgbClr val="97B115"/>
                </a:solidFill>
                <a:latin typeface="Arial" panose="020B0604020202020204" pitchFamily="34" charset="0"/>
                <a:cs typeface="Arial" panose="020B0604020202020204" pitchFamily="34" charset="0"/>
              </a:defRPr>
            </a:lvl1pPr>
          </a:lstStyle>
          <a:p>
            <a:r>
              <a:rPr lang="nl-NL"/>
              <a:t>Klik om stijl te bewerken</a:t>
            </a:r>
            <a:endParaRPr lang="en-US"/>
          </a:p>
        </p:txBody>
      </p:sp>
      <p:sp>
        <p:nvSpPr>
          <p:cNvPr id="3" name="Ondertitel 2"/>
          <p:cNvSpPr>
            <a:spLocks noGrp="1"/>
          </p:cNvSpPr>
          <p:nvPr>
            <p:ph type="subTitle" idx="1"/>
          </p:nvPr>
        </p:nvSpPr>
        <p:spPr>
          <a:xfrm>
            <a:off x="685800" y="3602038"/>
            <a:ext cx="7772400" cy="1655762"/>
          </a:xfrm>
        </p:spPr>
        <p:txBody>
          <a:bodyPr/>
          <a:lstStyle>
            <a:lvl1pPr marL="0" indent="0" algn="l">
              <a:buNone/>
              <a:defRPr sz="2200">
                <a:solidFill>
                  <a:srgbClr val="625864"/>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nl-NL" altLang="nl-NL"/>
              <a:t>00 maand jaar</a:t>
            </a:r>
            <a:endParaRPr lang="en-US" altLang="nl-NL"/>
          </a:p>
        </p:txBody>
      </p:sp>
      <p:sp>
        <p:nvSpPr>
          <p:cNvPr id="5" name="Tijdelijke aanduiding voor voettekst 4"/>
          <p:cNvSpPr>
            <a:spLocks noGrp="1"/>
          </p:cNvSpPr>
          <p:nvPr>
            <p:ph type="ftr" sz="quarter" idx="11"/>
          </p:nvPr>
        </p:nvSpPr>
        <p:spPr/>
        <p:txBody>
          <a:bodyPr/>
          <a:lstStyle>
            <a:lvl1pPr>
              <a:defRPr/>
            </a:lvl1pPr>
          </a:lstStyle>
          <a:p>
            <a:pPr>
              <a:defRPr/>
            </a:pPr>
            <a:r>
              <a:rPr lang="en-US" altLang="nl-NL"/>
              <a:t>Titel presentatie</a:t>
            </a:r>
          </a:p>
        </p:txBody>
      </p:sp>
      <p:sp>
        <p:nvSpPr>
          <p:cNvPr id="6" name="Tijdelijke aanduiding voor dianummer 5"/>
          <p:cNvSpPr>
            <a:spLocks noGrp="1"/>
          </p:cNvSpPr>
          <p:nvPr>
            <p:ph type="sldNum" sz="quarter" idx="12"/>
          </p:nvPr>
        </p:nvSpPr>
        <p:spPr/>
        <p:txBody>
          <a:bodyPr/>
          <a:lstStyle>
            <a:lvl1pPr>
              <a:defRPr/>
            </a:lvl1pPr>
          </a:lstStyle>
          <a:p>
            <a:pPr>
              <a:defRPr/>
            </a:pPr>
            <a:fld id="{40959651-6A79-4D6F-830C-F7B81CD4AA62}" type="slidenum">
              <a:rPr lang="en-US" altLang="nl-NL"/>
              <a:pPr>
                <a:defRPr/>
              </a:pPr>
              <a:t>‹nr.›</a:t>
            </a:fld>
            <a:endParaRPr lang="en-US" altLang="nl-NL"/>
          </a:p>
        </p:txBody>
      </p:sp>
    </p:spTree>
    <p:extLst>
      <p:ext uri="{BB962C8B-B14F-4D97-AF65-F5344CB8AC3E}">
        <p14:creationId xmlns:p14="http://schemas.microsoft.com/office/powerpoint/2010/main" val="425088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US"/>
          </a:p>
        </p:txBody>
      </p:sp>
      <p:sp>
        <p:nvSpPr>
          <p:cNvPr id="3" name="Tijdelijke aanduiding voor inhoud 2"/>
          <p:cNvSpPr>
            <a:spLocks noGrp="1"/>
          </p:cNvSpPr>
          <p:nvPr>
            <p:ph idx="1"/>
          </p:nvPr>
        </p:nvSpPr>
        <p:spPr/>
        <p:txBody>
          <a:bodyPr/>
          <a:lstStyle>
            <a:lvl1pPr>
              <a:defRPr>
                <a:solidFill>
                  <a:srgbClr val="625864"/>
                </a:solidFill>
              </a:defRPr>
            </a:lvl1pPr>
            <a:lvl2pPr>
              <a:defRPr>
                <a:solidFill>
                  <a:srgbClr val="625864"/>
                </a:solidFill>
              </a:defRPr>
            </a:lvl2pPr>
            <a:lvl3pPr>
              <a:defRPr>
                <a:solidFill>
                  <a:srgbClr val="625864"/>
                </a:solidFill>
              </a:defRPr>
            </a:lvl3pPr>
            <a:lvl4pPr>
              <a:defRPr>
                <a:solidFill>
                  <a:srgbClr val="625864"/>
                </a:solidFill>
              </a:defRPr>
            </a:lvl4pPr>
            <a:lvl5pPr>
              <a:defRPr>
                <a:solidFill>
                  <a:srgbClr val="62586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6" name="Rectangle 6"/>
          <p:cNvSpPr>
            <a:spLocks noGrp="1" noChangeArrowheads="1"/>
          </p:cNvSpPr>
          <p:nvPr>
            <p:ph type="sldNum" sz="quarter" idx="12"/>
          </p:nvPr>
        </p:nvSpPr>
        <p:spPr>
          <a:ln/>
        </p:spPr>
        <p:txBody>
          <a:bodyPr/>
          <a:lstStyle>
            <a:lvl1pPr>
              <a:defRPr/>
            </a:lvl1pPr>
          </a:lstStyle>
          <a:p>
            <a:pPr>
              <a:defRPr/>
            </a:pPr>
            <a:fld id="{65852B15-F288-4650-98B4-A2FB67918958}" type="slidenum">
              <a:rPr lang="en-US" altLang="nl-NL"/>
              <a:pPr>
                <a:defRPr/>
              </a:pPr>
              <a:t>‹nr.›</a:t>
            </a:fld>
            <a:endParaRPr lang="en-US" altLang="nl-NL"/>
          </a:p>
        </p:txBody>
      </p:sp>
    </p:spTree>
    <p:extLst>
      <p:ext uri="{BB962C8B-B14F-4D97-AF65-F5344CB8AC3E}">
        <p14:creationId xmlns:p14="http://schemas.microsoft.com/office/powerpoint/2010/main" val="172265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US"/>
          </a:p>
        </p:txBody>
      </p:sp>
      <p:sp>
        <p:nvSpPr>
          <p:cNvPr id="3" name="Tijdelijke aanduiding voor inhoud 2"/>
          <p:cNvSpPr>
            <a:spLocks noGrp="1"/>
          </p:cNvSpPr>
          <p:nvPr>
            <p:ph sz="half" idx="1"/>
          </p:nvPr>
        </p:nvSpPr>
        <p:spPr>
          <a:xfrm>
            <a:off x="685800" y="2352328"/>
            <a:ext cx="3810000" cy="367240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2352328"/>
            <a:ext cx="3810000" cy="367240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nl-NL" altLang="nl-NL"/>
              <a:t>00 maand jaar</a:t>
            </a: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nl-NL"/>
              <a:t>Titel presentatie</a:t>
            </a:r>
          </a:p>
        </p:txBody>
      </p:sp>
      <p:sp>
        <p:nvSpPr>
          <p:cNvPr id="7" name="Rectangle 6"/>
          <p:cNvSpPr>
            <a:spLocks noGrp="1" noChangeArrowheads="1"/>
          </p:cNvSpPr>
          <p:nvPr>
            <p:ph type="sldNum" sz="quarter" idx="12"/>
          </p:nvPr>
        </p:nvSpPr>
        <p:spPr>
          <a:ln/>
        </p:spPr>
        <p:txBody>
          <a:bodyPr/>
          <a:lstStyle>
            <a:lvl1pPr>
              <a:defRPr/>
            </a:lvl1pPr>
          </a:lstStyle>
          <a:p>
            <a:pPr>
              <a:defRPr/>
            </a:pPr>
            <a:fld id="{34A65A91-33B7-477F-B1EF-FE47C3CE231A}" type="slidenum">
              <a:rPr lang="en-US" altLang="nl-NL"/>
              <a:pPr>
                <a:defRPr/>
              </a:pPr>
              <a:t>‹nr.›</a:t>
            </a:fld>
            <a:endParaRPr lang="en-US" altLang="nl-NL"/>
          </a:p>
        </p:txBody>
      </p:sp>
    </p:spTree>
    <p:extLst>
      <p:ext uri="{BB962C8B-B14F-4D97-AF65-F5344CB8AC3E}">
        <p14:creationId xmlns:p14="http://schemas.microsoft.com/office/powerpoint/2010/main" val="228135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7388" y="9810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nl-NL"/>
              <a:t>Titelstijl van model bewerken</a:t>
            </a:r>
          </a:p>
        </p:txBody>
      </p:sp>
      <p:sp>
        <p:nvSpPr>
          <p:cNvPr id="1027" name="Rectangle 3"/>
          <p:cNvSpPr>
            <a:spLocks noGrp="1" noChangeArrowheads="1"/>
          </p:cNvSpPr>
          <p:nvPr>
            <p:ph type="body" idx="1"/>
          </p:nvPr>
        </p:nvSpPr>
        <p:spPr bwMode="auto">
          <a:xfrm>
            <a:off x="685800" y="2352675"/>
            <a:ext cx="7772400"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28" name="Rectangle 4">
            <a:extLst>
              <a:ext uri="{FF2B5EF4-FFF2-40B4-BE49-F238E27FC236}">
                <a16:creationId xmlns:a16="http://schemas.microsoft.com/office/drawing/2014/main" id="{14621F9C-D058-244F-9558-75158928550E}"/>
              </a:ext>
            </a:extLst>
          </p:cNvPr>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404040"/>
                </a:solidFill>
              </a:defRPr>
            </a:lvl1pPr>
          </a:lstStyle>
          <a:p>
            <a:pPr>
              <a:defRPr/>
            </a:pPr>
            <a:r>
              <a:rPr lang="nl-NL" altLang="nl-NL"/>
              <a:t>00 maand jaar</a:t>
            </a:r>
            <a:endParaRPr lang="en-US" altLang="nl-NL"/>
          </a:p>
        </p:txBody>
      </p:sp>
      <p:sp>
        <p:nvSpPr>
          <p:cNvPr id="1029" name="Rectangle 5">
            <a:extLst>
              <a:ext uri="{FF2B5EF4-FFF2-40B4-BE49-F238E27FC236}">
                <a16:creationId xmlns:a16="http://schemas.microsoft.com/office/drawing/2014/main" id="{AC720551-4891-1944-AAF5-D26D2CDF099B}"/>
              </a:ext>
            </a:extLst>
          </p:cNvPr>
          <p:cNvSpPr>
            <a:spLocks noGrp="1" noChangeArrowheads="1"/>
          </p:cNvSpPr>
          <p:nvPr>
            <p:ph type="ftr" sz="quarter" idx="3"/>
          </p:nvPr>
        </p:nvSpPr>
        <p:spPr bwMode="auto">
          <a:xfrm>
            <a:off x="2916238" y="6400800"/>
            <a:ext cx="33115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404040"/>
                </a:solidFill>
              </a:defRPr>
            </a:lvl1pPr>
          </a:lstStyle>
          <a:p>
            <a:pPr>
              <a:defRPr/>
            </a:pPr>
            <a:r>
              <a:rPr lang="en-US" altLang="nl-NL"/>
              <a:t>Titel presentatie</a:t>
            </a:r>
          </a:p>
        </p:txBody>
      </p:sp>
      <p:sp>
        <p:nvSpPr>
          <p:cNvPr id="1030" name="Rectangle 6">
            <a:extLst>
              <a:ext uri="{FF2B5EF4-FFF2-40B4-BE49-F238E27FC236}">
                <a16:creationId xmlns:a16="http://schemas.microsoft.com/office/drawing/2014/main" id="{F9405D6B-D885-5248-933C-C4C93A41478A}"/>
              </a:ext>
            </a:extLst>
          </p:cNvPr>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404040"/>
                </a:solidFill>
              </a:defRPr>
            </a:lvl1pPr>
          </a:lstStyle>
          <a:p>
            <a:pPr>
              <a:defRPr/>
            </a:pPr>
            <a:fld id="{C733EE50-EF5E-4174-B6CB-0DD277B06DB3}"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3704" r:id="rId1"/>
    <p:sldLayoutId id="2147483699" r:id="rId2"/>
    <p:sldLayoutId id="2147483700" r:id="rId3"/>
    <p:sldLayoutId id="2147483701" r:id="rId4"/>
    <p:sldLayoutId id="2147483702" r:id="rId5"/>
    <p:sldLayoutId id="2147483703" r:id="rId6"/>
  </p:sldLayoutIdLst>
  <p:hf hdr="0"/>
  <p:txStyles>
    <p:titleStyle>
      <a:lvl1pPr algn="l" rtl="0" eaLnBrk="0" fontAlgn="base" hangingPunct="0">
        <a:spcBef>
          <a:spcPct val="0"/>
        </a:spcBef>
        <a:spcAft>
          <a:spcPct val="0"/>
        </a:spcAft>
        <a:defRPr sz="3600" kern="1200">
          <a:solidFill>
            <a:srgbClr val="97B115"/>
          </a:solidFill>
          <a:latin typeface="+mj-lt"/>
          <a:ea typeface="+mj-ea"/>
          <a:cs typeface="+mj-cs"/>
        </a:defRPr>
      </a:lvl1pPr>
      <a:lvl2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kern="1200">
          <a:solidFill>
            <a:srgbClr val="404040"/>
          </a:solidFill>
          <a:latin typeface="+mn-lt"/>
          <a:ea typeface="+mn-ea"/>
          <a:cs typeface="+mn-cs"/>
        </a:defRPr>
      </a:lvl1pPr>
      <a:lvl2pPr marL="742950" indent="-285750" algn="l" rtl="0" eaLnBrk="0" fontAlgn="base" hangingPunct="0">
        <a:spcBef>
          <a:spcPct val="20000"/>
        </a:spcBef>
        <a:spcAft>
          <a:spcPct val="0"/>
        </a:spcAft>
        <a:buChar char="–"/>
        <a:defRPr kern="1200">
          <a:solidFill>
            <a:srgbClr val="404040"/>
          </a:solidFill>
          <a:latin typeface="+mn-lt"/>
          <a:ea typeface="+mn-ea"/>
          <a:cs typeface="+mn-cs"/>
        </a:defRPr>
      </a:lvl2pPr>
      <a:lvl3pPr marL="1143000" indent="-228600" algn="l" rtl="0" eaLnBrk="0" fontAlgn="base" hangingPunct="0">
        <a:spcBef>
          <a:spcPct val="20000"/>
        </a:spcBef>
        <a:spcAft>
          <a:spcPct val="0"/>
        </a:spcAft>
        <a:buChar char="•"/>
        <a:defRPr kern="1200">
          <a:solidFill>
            <a:srgbClr val="40404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7388" y="9810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nl-NL"/>
              <a:t>Titelstijl van model bewerken</a:t>
            </a:r>
          </a:p>
        </p:txBody>
      </p:sp>
      <p:sp>
        <p:nvSpPr>
          <p:cNvPr id="1027" name="Rectangle 3"/>
          <p:cNvSpPr>
            <a:spLocks noGrp="1" noChangeArrowheads="1"/>
          </p:cNvSpPr>
          <p:nvPr>
            <p:ph type="body" idx="1"/>
          </p:nvPr>
        </p:nvSpPr>
        <p:spPr bwMode="auto">
          <a:xfrm>
            <a:off x="685800" y="2352675"/>
            <a:ext cx="7772400"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404040"/>
                </a:solidFill>
              </a:defRPr>
            </a:lvl1pPr>
          </a:lstStyle>
          <a:p>
            <a:pPr>
              <a:defRPr/>
            </a:pPr>
            <a:r>
              <a:rPr lang="nl-NL" altLang="nl-NL"/>
              <a:t>00 maand jaar</a:t>
            </a:r>
            <a:endParaRPr lang="en-US" altLang="nl-NL"/>
          </a:p>
        </p:txBody>
      </p:sp>
      <p:sp>
        <p:nvSpPr>
          <p:cNvPr id="1029" name="Rectangle 5"/>
          <p:cNvSpPr>
            <a:spLocks noGrp="1" noChangeArrowheads="1"/>
          </p:cNvSpPr>
          <p:nvPr>
            <p:ph type="ftr" sz="quarter" idx="3"/>
          </p:nvPr>
        </p:nvSpPr>
        <p:spPr bwMode="auto">
          <a:xfrm>
            <a:off x="2916238" y="6400800"/>
            <a:ext cx="33115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404040"/>
                </a:solidFill>
              </a:defRPr>
            </a:lvl1pPr>
          </a:lstStyle>
          <a:p>
            <a:pPr>
              <a:defRPr/>
            </a:pPr>
            <a:r>
              <a:rPr lang="en-US" altLang="nl-NL"/>
              <a:t>Titel presentatie</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404040"/>
                </a:solidFill>
              </a:defRPr>
            </a:lvl1pPr>
          </a:lstStyle>
          <a:p>
            <a:pPr>
              <a:defRPr/>
            </a:pPr>
            <a:fld id="{D8A197EA-BE68-49F3-B994-480C899A3F47}" type="slidenum">
              <a:rPr lang="en-US" altLang="nl-NL"/>
              <a:pPr>
                <a:defRPr/>
              </a:pPr>
              <a:t>‹nr.›</a:t>
            </a:fld>
            <a:endParaRPr lang="en-US" altLang="nl-NL"/>
          </a:p>
        </p:txBody>
      </p:sp>
    </p:spTree>
    <p:extLst>
      <p:ext uri="{BB962C8B-B14F-4D97-AF65-F5344CB8AC3E}">
        <p14:creationId xmlns:p14="http://schemas.microsoft.com/office/powerpoint/2010/main" val="30441508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p:txStyles>
    <p:titleStyle>
      <a:lvl1pPr algn="l" rtl="0" eaLnBrk="0" fontAlgn="base" hangingPunct="0">
        <a:spcBef>
          <a:spcPct val="0"/>
        </a:spcBef>
        <a:spcAft>
          <a:spcPct val="0"/>
        </a:spcAft>
        <a:defRPr sz="3600" kern="1200">
          <a:solidFill>
            <a:srgbClr val="97B115"/>
          </a:solidFill>
          <a:latin typeface="+mj-lt"/>
          <a:ea typeface="+mj-ea"/>
          <a:cs typeface="+mj-cs"/>
        </a:defRPr>
      </a:lvl1pPr>
      <a:lvl2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600">
          <a:solidFill>
            <a:srgbClr val="97B115"/>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kern="1200">
          <a:solidFill>
            <a:srgbClr val="404040"/>
          </a:solidFill>
          <a:latin typeface="+mn-lt"/>
          <a:ea typeface="+mn-ea"/>
          <a:cs typeface="+mn-cs"/>
        </a:defRPr>
      </a:lvl1pPr>
      <a:lvl2pPr marL="742950" indent="-285750" algn="l" rtl="0" eaLnBrk="0" fontAlgn="base" hangingPunct="0">
        <a:spcBef>
          <a:spcPct val="20000"/>
        </a:spcBef>
        <a:spcAft>
          <a:spcPct val="0"/>
        </a:spcAft>
        <a:buChar char="–"/>
        <a:defRPr kern="1200">
          <a:solidFill>
            <a:srgbClr val="404040"/>
          </a:solidFill>
          <a:latin typeface="+mn-lt"/>
          <a:ea typeface="+mn-ea"/>
          <a:cs typeface="+mn-cs"/>
        </a:defRPr>
      </a:lvl2pPr>
      <a:lvl3pPr marL="1143000" indent="-228600" algn="l" rtl="0" eaLnBrk="0" fontAlgn="base" hangingPunct="0">
        <a:spcBef>
          <a:spcPct val="20000"/>
        </a:spcBef>
        <a:spcAft>
          <a:spcPct val="0"/>
        </a:spcAft>
        <a:buChar char="•"/>
        <a:defRPr kern="1200">
          <a:solidFill>
            <a:srgbClr val="40404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el 1"/>
          <p:cNvSpPr>
            <a:spLocks noGrp="1" noChangeArrowheads="1"/>
          </p:cNvSpPr>
          <p:nvPr>
            <p:ph type="ctrTitle"/>
          </p:nvPr>
        </p:nvSpPr>
        <p:spPr>
          <a:xfrm>
            <a:off x="685800" y="3933056"/>
            <a:ext cx="7772400" cy="2744787"/>
          </a:xfrm>
        </p:spPr>
        <p:txBody>
          <a:bodyPr/>
          <a:lstStyle/>
          <a:p>
            <a:pPr algn="ctr" eaLnBrk="1" hangingPunct="1">
              <a:defRPr/>
            </a:pPr>
            <a:br>
              <a:rPr lang="en-US" altLang="nl-NL" dirty="0">
                <a:solidFill>
                  <a:schemeClr val="tx1">
                    <a:lumMod val="50000"/>
                    <a:lumOff val="50000"/>
                  </a:schemeClr>
                </a:solidFill>
              </a:rPr>
            </a:br>
            <a:r>
              <a:rPr lang="en-US" altLang="nl-NL" sz="6000" dirty="0"/>
              <a:t>Welkom</a:t>
            </a:r>
            <a:br>
              <a:rPr lang="en-US" altLang="nl-NL" dirty="0">
                <a:solidFill>
                  <a:schemeClr val="tx1">
                    <a:lumMod val="50000"/>
                    <a:lumOff val="50000"/>
                  </a:schemeClr>
                </a:solidFill>
              </a:rPr>
            </a:br>
            <a:r>
              <a:rPr lang="en-US" altLang="nl-NL" sz="4000" dirty="0"/>
              <a:t> </a:t>
            </a:r>
            <a:br>
              <a:rPr lang="en-US" altLang="nl-NL" dirty="0"/>
            </a:br>
            <a:r>
              <a:rPr lang="en-US" altLang="nl-NL" dirty="0"/>
              <a:t>Workshop </a:t>
            </a:r>
            <a:br>
              <a:rPr lang="en-US" altLang="nl-NL" dirty="0"/>
            </a:br>
            <a:r>
              <a:rPr lang="en-US" altLang="nl-NL" sz="4000" dirty="0" err="1"/>
              <a:t>Een</a:t>
            </a:r>
            <a:r>
              <a:rPr lang="en-US" altLang="nl-NL" sz="4000" dirty="0"/>
              <a:t> </a:t>
            </a:r>
            <a:r>
              <a:rPr lang="en-US" altLang="nl-NL" sz="4000" dirty="0" err="1"/>
              <a:t>levende</a:t>
            </a:r>
            <a:r>
              <a:rPr lang="en-US" altLang="nl-NL" sz="4000" dirty="0"/>
              <a:t> </a:t>
            </a:r>
            <a:r>
              <a:rPr lang="en-US" altLang="nl-NL" sz="4000" dirty="0" err="1"/>
              <a:t>tuin</a:t>
            </a:r>
            <a:r>
              <a:rPr lang="en-US" altLang="nl-NL" sz="4000" dirty="0"/>
              <a:t> </a:t>
            </a:r>
            <a:r>
              <a:rPr lang="en-US" altLang="nl-NL" sz="4000" dirty="0" err="1"/>
              <a:t>maak</a:t>
            </a:r>
            <a:r>
              <a:rPr lang="en-US" altLang="nl-NL" sz="4000" dirty="0"/>
              <a:t> je </a:t>
            </a:r>
            <a:r>
              <a:rPr lang="en-US" altLang="nl-NL" sz="4000" dirty="0" err="1"/>
              <a:t>zelf</a:t>
            </a:r>
            <a:br>
              <a:rPr lang="en-US" altLang="nl-NL" sz="4000" dirty="0"/>
            </a:br>
            <a:br>
              <a:rPr lang="en-US" altLang="nl-NL" sz="4000" dirty="0"/>
            </a:br>
            <a:r>
              <a:rPr lang="en-US" altLang="nl-NL" sz="4000" dirty="0" err="1"/>
              <a:t>Stichting</a:t>
            </a:r>
            <a:r>
              <a:rPr lang="en-US" altLang="nl-NL" sz="4000" dirty="0"/>
              <a:t> </a:t>
            </a:r>
            <a:r>
              <a:rPr lang="en-US" altLang="nl-NL" sz="4000" dirty="0" err="1"/>
              <a:t>Lingewaard</a:t>
            </a:r>
            <a:r>
              <a:rPr lang="en-US" altLang="nl-NL" sz="4000" dirty="0"/>
              <a:t> </a:t>
            </a:r>
            <a:r>
              <a:rPr lang="en-US" altLang="nl-NL" sz="4000" dirty="0" err="1"/>
              <a:t>Natuurlijk</a:t>
            </a:r>
            <a:r>
              <a:rPr lang="en-US" altLang="nl-NL" sz="4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noChangeArrowheads="1"/>
          </p:cNvSpPr>
          <p:nvPr>
            <p:ph type="title"/>
          </p:nvPr>
        </p:nvSpPr>
        <p:spPr/>
        <p:txBody>
          <a:bodyPr/>
          <a:lstStyle/>
          <a:p>
            <a:pPr eaLnBrk="1" hangingPunct="1"/>
            <a:r>
              <a:rPr lang="en-US" altLang="nl-NL"/>
              <a:t>Waarom een levende tuin?</a:t>
            </a:r>
          </a:p>
        </p:txBody>
      </p:sp>
      <p:sp>
        <p:nvSpPr>
          <p:cNvPr id="16387"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Voor planten (inheemse soorten, plantdiversiteit)</a:t>
            </a:r>
          </a:p>
        </p:txBody>
      </p:sp>
      <p:pic>
        <p:nvPicPr>
          <p:cNvPr id="16388"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52738"/>
            <a:ext cx="36576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Afbeelding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852738"/>
            <a:ext cx="59070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noChangeArrowheads="1"/>
          </p:cNvSpPr>
          <p:nvPr>
            <p:ph type="title"/>
          </p:nvPr>
        </p:nvSpPr>
        <p:spPr/>
        <p:txBody>
          <a:bodyPr/>
          <a:lstStyle/>
          <a:p>
            <a:pPr eaLnBrk="1" hangingPunct="1"/>
            <a:r>
              <a:rPr lang="en-US" altLang="nl-NL"/>
              <a:t>De 3 V’s</a:t>
            </a:r>
          </a:p>
        </p:txBody>
      </p:sp>
      <p:sp>
        <p:nvSpPr>
          <p:cNvPr id="6146" name="Tijdelijke aanduiding voor inhoud 2"/>
          <p:cNvSpPr>
            <a:spLocks noGrp="1" noChangeArrowheads="1"/>
          </p:cNvSpPr>
          <p:nvPr>
            <p:ph idx="1"/>
          </p:nvPr>
        </p:nvSpPr>
        <p:spPr>
          <a:xfrm>
            <a:off x="685800" y="2352675"/>
            <a:ext cx="7918450" cy="3671888"/>
          </a:xfrm>
        </p:spPr>
        <p:txBody>
          <a:bodyPr/>
          <a:lstStyle/>
          <a:p>
            <a:pPr eaLnBrk="1" hangingPunct="1">
              <a:defRPr/>
            </a:pPr>
            <a:r>
              <a:rPr lang="nl-NL" dirty="0">
                <a:solidFill>
                  <a:srgbClr val="404040"/>
                </a:solidFill>
              </a:rPr>
              <a:t>Voedsel</a:t>
            </a:r>
          </a:p>
          <a:p>
            <a:pPr eaLnBrk="1" hangingPunct="1">
              <a:defRPr/>
            </a:pPr>
            <a:r>
              <a:rPr lang="nl-NL" dirty="0">
                <a:solidFill>
                  <a:srgbClr val="404040"/>
                </a:solidFill>
              </a:rPr>
              <a:t>Veiligheid</a:t>
            </a:r>
          </a:p>
          <a:p>
            <a:pPr eaLnBrk="1" hangingPunct="1">
              <a:defRPr/>
            </a:pPr>
            <a:r>
              <a:rPr lang="nl-NL" dirty="0">
                <a:solidFill>
                  <a:srgbClr val="404040"/>
                </a:solidFill>
              </a:rPr>
              <a:t>Voortplanting</a:t>
            </a:r>
          </a:p>
          <a:p>
            <a:pPr marL="0" indent="0" eaLnBrk="1" hangingPunct="1">
              <a:buFontTx/>
              <a:buNone/>
              <a:defRPr/>
            </a:pPr>
            <a:endParaRPr lang="nl-NL" dirty="0">
              <a:solidFill>
                <a:srgbClr val="404040"/>
              </a:solidFill>
            </a:endParaRPr>
          </a:p>
        </p:txBody>
      </p:sp>
      <p:pic>
        <p:nvPicPr>
          <p:cNvPr id="18436"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3500438"/>
            <a:ext cx="50625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3500438"/>
            <a:ext cx="4451351"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noChangeArrowheads="1"/>
          </p:cNvSpPr>
          <p:nvPr>
            <p:ph type="title"/>
          </p:nvPr>
        </p:nvSpPr>
        <p:spPr/>
        <p:txBody>
          <a:bodyPr/>
          <a:lstStyle/>
          <a:p>
            <a:pPr eaLnBrk="1" hangingPunct="1"/>
            <a:r>
              <a:rPr lang="en-US" altLang="nl-NL"/>
              <a:t>De vierde V</a:t>
            </a:r>
          </a:p>
        </p:txBody>
      </p:sp>
      <p:sp>
        <p:nvSpPr>
          <p:cNvPr id="20483"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Van Variatie!</a:t>
            </a:r>
          </a:p>
          <a:p>
            <a:pPr marL="0" indent="0" eaLnBrk="1" hangingPunct="1">
              <a:buFontTx/>
              <a:buNone/>
            </a:pPr>
            <a:endParaRPr lang="nl-NL" altLang="nl-NL">
              <a:solidFill>
                <a:srgbClr val="404040"/>
              </a:solidFill>
            </a:endParaRPr>
          </a:p>
        </p:txBody>
      </p:sp>
      <p:pic>
        <p:nvPicPr>
          <p:cNvPr id="20484"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2806700"/>
            <a:ext cx="61150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Afbeelding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2782888"/>
            <a:ext cx="30432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Afbeelding 8"/>
          <p:cNvPicPr>
            <a:picLocks noChangeAspect="1"/>
          </p:cNvPicPr>
          <p:nvPr/>
        </p:nvPicPr>
        <p:blipFill>
          <a:blip r:embed="rId5">
            <a:extLst>
              <a:ext uri="{28A0092B-C50C-407E-A947-70E740481C1C}">
                <a14:useLocalDpi xmlns:a14="http://schemas.microsoft.com/office/drawing/2010/main" val="0"/>
              </a:ext>
            </a:extLst>
          </a:blip>
          <a:srcRect r="-3"/>
          <a:stretch>
            <a:fillRect/>
          </a:stretch>
        </p:blipFill>
        <p:spPr bwMode="auto">
          <a:xfrm>
            <a:off x="6838950" y="2781300"/>
            <a:ext cx="23050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noChangeArrowheads="1"/>
          </p:cNvSpPr>
          <p:nvPr>
            <p:ph type="title"/>
          </p:nvPr>
        </p:nvSpPr>
        <p:spPr/>
        <p:txBody>
          <a:bodyPr/>
          <a:lstStyle/>
          <a:p>
            <a:pPr eaLnBrk="1" hangingPunct="1"/>
            <a:r>
              <a:rPr lang="en-US" altLang="nl-NL"/>
              <a:t>Laat de boel de boel</a:t>
            </a:r>
          </a:p>
        </p:txBody>
      </p:sp>
      <p:sp>
        <p:nvSpPr>
          <p:cNvPr id="22531"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Maai niet te vaak, laat stengels staan en bladeren liggen</a:t>
            </a:r>
          </a:p>
          <a:p>
            <a:pPr marL="0" indent="0" eaLnBrk="1" hangingPunct="1">
              <a:buFontTx/>
              <a:buNone/>
            </a:pPr>
            <a:endParaRPr lang="nl-NL" altLang="nl-NL">
              <a:solidFill>
                <a:srgbClr val="404040"/>
              </a:solidFill>
            </a:endParaRPr>
          </a:p>
        </p:txBody>
      </p:sp>
      <p:pic>
        <p:nvPicPr>
          <p:cNvPr id="2253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870200"/>
            <a:ext cx="573246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Afbeelding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868613"/>
            <a:ext cx="3668713"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noChangeArrowheads="1"/>
          </p:cNvSpPr>
          <p:nvPr>
            <p:ph type="title"/>
          </p:nvPr>
        </p:nvSpPr>
        <p:spPr/>
        <p:txBody>
          <a:bodyPr/>
          <a:lstStyle/>
          <a:p>
            <a:pPr eaLnBrk="1" hangingPunct="1"/>
            <a:r>
              <a:rPr lang="en-US" altLang="nl-NL"/>
              <a:t>Water – klein of groot</a:t>
            </a:r>
          </a:p>
        </p:txBody>
      </p:sp>
      <p:sp>
        <p:nvSpPr>
          <p:cNvPr id="24579"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Voor vogels, kikkers, libellen en vlinders</a:t>
            </a:r>
          </a:p>
          <a:p>
            <a:pPr marL="0" indent="0" eaLnBrk="1" hangingPunct="1">
              <a:buFontTx/>
              <a:buNone/>
            </a:pPr>
            <a:endParaRPr lang="nl-NL" altLang="nl-NL">
              <a:solidFill>
                <a:srgbClr val="404040"/>
              </a:solidFill>
            </a:endParaRPr>
          </a:p>
        </p:txBody>
      </p:sp>
      <p:pic>
        <p:nvPicPr>
          <p:cNvPr id="24580"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852738"/>
            <a:ext cx="60071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2852738"/>
            <a:ext cx="3751263"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noChangeArrowheads="1"/>
          </p:cNvSpPr>
          <p:nvPr>
            <p:ph type="title"/>
          </p:nvPr>
        </p:nvSpPr>
        <p:spPr/>
        <p:txBody>
          <a:bodyPr/>
          <a:lstStyle/>
          <a:p>
            <a:pPr eaLnBrk="1" hangingPunct="1"/>
            <a:r>
              <a:rPr lang="en-US" altLang="nl-NL"/>
              <a:t>Wat extra hulp </a:t>
            </a:r>
          </a:p>
        </p:txBody>
      </p:sp>
      <p:pic>
        <p:nvPicPr>
          <p:cNvPr id="26627"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51088"/>
            <a:ext cx="6894513"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Tijdelijke aanduiding voor inhoud 8"/>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324600" y="2351088"/>
            <a:ext cx="2855913" cy="450691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71C44-3748-BA81-50D6-B9C85DD07905}"/>
              </a:ext>
            </a:extLst>
          </p:cNvPr>
          <p:cNvSpPr>
            <a:spLocks noGrp="1"/>
          </p:cNvSpPr>
          <p:nvPr>
            <p:ph type="title"/>
          </p:nvPr>
        </p:nvSpPr>
        <p:spPr/>
        <p:txBody>
          <a:bodyPr/>
          <a:lstStyle/>
          <a:p>
            <a:r>
              <a:rPr lang="nl-NL" dirty="0"/>
              <a:t>Stichting Lingewaard Natuurlijk</a:t>
            </a:r>
            <a:br>
              <a:rPr lang="nl-NL" dirty="0"/>
            </a:br>
            <a:r>
              <a:rPr lang="nl-NL" dirty="0"/>
              <a:t>Werkgroep Landschap</a:t>
            </a:r>
          </a:p>
        </p:txBody>
      </p:sp>
      <p:pic>
        <p:nvPicPr>
          <p:cNvPr id="8" name="Tijdelijke aanduiding voor inhoud 7">
            <a:extLst>
              <a:ext uri="{FF2B5EF4-FFF2-40B4-BE49-F238E27FC236}">
                <a16:creationId xmlns:a16="http://schemas.microsoft.com/office/drawing/2014/main" id="{9A7F9BE1-9FFC-DF53-22E8-CB0D9A7F276A}"/>
              </a:ext>
            </a:extLst>
          </p:cNvPr>
          <p:cNvPicPr>
            <a:picLocks noGrp="1" noChangeAspect="1"/>
          </p:cNvPicPr>
          <p:nvPr>
            <p:ph idx="1"/>
          </p:nvPr>
        </p:nvPicPr>
        <p:blipFill>
          <a:blip r:embed="rId2"/>
          <a:stretch>
            <a:fillRect/>
          </a:stretch>
        </p:blipFill>
        <p:spPr>
          <a:xfrm>
            <a:off x="3516617" y="2281504"/>
            <a:ext cx="4267200" cy="2952750"/>
          </a:xfrm>
        </p:spPr>
      </p:pic>
      <p:sp>
        <p:nvSpPr>
          <p:cNvPr id="4" name="Tijdelijke aanduiding voor datum 3">
            <a:extLst>
              <a:ext uri="{FF2B5EF4-FFF2-40B4-BE49-F238E27FC236}">
                <a16:creationId xmlns:a16="http://schemas.microsoft.com/office/drawing/2014/main" id="{FD1644C4-8ADC-7304-95C8-E112A8E2F11E}"/>
              </a:ext>
            </a:extLst>
          </p:cNvPr>
          <p:cNvSpPr>
            <a:spLocks noGrp="1"/>
          </p:cNvSpPr>
          <p:nvPr>
            <p:ph type="dt" sz="half" idx="10"/>
          </p:nvPr>
        </p:nvSpPr>
        <p:spPr/>
        <p:txBody>
          <a:bodyPr/>
          <a:lstStyle/>
          <a:p>
            <a:pPr>
              <a:defRPr/>
            </a:pPr>
            <a:r>
              <a:rPr lang="nl-NL" altLang="nl-NL"/>
              <a:t>00 maand jaar</a:t>
            </a:r>
            <a:endParaRPr lang="en-US" altLang="nl-NL"/>
          </a:p>
        </p:txBody>
      </p:sp>
      <p:sp>
        <p:nvSpPr>
          <p:cNvPr id="5" name="Tijdelijke aanduiding voor voettekst 4">
            <a:extLst>
              <a:ext uri="{FF2B5EF4-FFF2-40B4-BE49-F238E27FC236}">
                <a16:creationId xmlns:a16="http://schemas.microsoft.com/office/drawing/2014/main" id="{12488A08-21BB-0C59-8278-F742F5CE1EC3}"/>
              </a:ext>
            </a:extLst>
          </p:cNvPr>
          <p:cNvSpPr>
            <a:spLocks noGrp="1"/>
          </p:cNvSpPr>
          <p:nvPr>
            <p:ph type="ftr" sz="quarter" idx="11"/>
          </p:nvPr>
        </p:nvSpPr>
        <p:spPr/>
        <p:txBody>
          <a:bodyPr/>
          <a:lstStyle/>
          <a:p>
            <a:pPr>
              <a:defRPr/>
            </a:pPr>
            <a:r>
              <a:rPr lang="en-US" altLang="nl-NL"/>
              <a:t>Titel presentatie</a:t>
            </a:r>
          </a:p>
        </p:txBody>
      </p:sp>
      <p:sp>
        <p:nvSpPr>
          <p:cNvPr id="6" name="Tijdelijke aanduiding voor dianummer 5">
            <a:extLst>
              <a:ext uri="{FF2B5EF4-FFF2-40B4-BE49-F238E27FC236}">
                <a16:creationId xmlns:a16="http://schemas.microsoft.com/office/drawing/2014/main" id="{1B46B79C-5D8A-3188-02C1-160EDB9D36B4}"/>
              </a:ext>
            </a:extLst>
          </p:cNvPr>
          <p:cNvSpPr>
            <a:spLocks noGrp="1"/>
          </p:cNvSpPr>
          <p:nvPr>
            <p:ph type="sldNum" sz="quarter" idx="12"/>
          </p:nvPr>
        </p:nvSpPr>
        <p:spPr/>
        <p:txBody>
          <a:bodyPr/>
          <a:lstStyle/>
          <a:p>
            <a:pPr>
              <a:defRPr/>
            </a:pPr>
            <a:fld id="{D7D3CE57-EB2C-45F4-BFAE-A979DFE024B2}" type="slidenum">
              <a:rPr lang="en-US" altLang="nl-NL" smtClean="0"/>
              <a:pPr>
                <a:defRPr/>
              </a:pPr>
              <a:t>16</a:t>
            </a:fld>
            <a:endParaRPr lang="en-US" altLang="nl-NL"/>
          </a:p>
        </p:txBody>
      </p:sp>
      <p:pic>
        <p:nvPicPr>
          <p:cNvPr id="10" name="Afbeelding 9">
            <a:extLst>
              <a:ext uri="{FF2B5EF4-FFF2-40B4-BE49-F238E27FC236}">
                <a16:creationId xmlns:a16="http://schemas.microsoft.com/office/drawing/2014/main" id="{703952E8-5AFD-45B8-6650-2ED0F431C45C}"/>
              </a:ext>
            </a:extLst>
          </p:cNvPr>
          <p:cNvPicPr>
            <a:picLocks noChangeAspect="1"/>
          </p:cNvPicPr>
          <p:nvPr/>
        </p:nvPicPr>
        <p:blipFill>
          <a:blip r:embed="rId3"/>
          <a:stretch>
            <a:fillRect/>
          </a:stretch>
        </p:blipFill>
        <p:spPr>
          <a:xfrm>
            <a:off x="685800" y="2248690"/>
            <a:ext cx="2807985" cy="4116338"/>
          </a:xfrm>
          <a:prstGeom prst="rect">
            <a:avLst/>
          </a:prstGeom>
        </p:spPr>
      </p:pic>
      <p:sp>
        <p:nvSpPr>
          <p:cNvPr id="11" name="Tekstvak 10">
            <a:extLst>
              <a:ext uri="{FF2B5EF4-FFF2-40B4-BE49-F238E27FC236}">
                <a16:creationId xmlns:a16="http://schemas.microsoft.com/office/drawing/2014/main" id="{338E6B9F-3BB8-D43A-FC2C-5B6CE670BD5D}"/>
              </a:ext>
            </a:extLst>
          </p:cNvPr>
          <p:cNvSpPr txBox="1"/>
          <p:nvPr/>
        </p:nvSpPr>
        <p:spPr>
          <a:xfrm>
            <a:off x="3779912" y="5373216"/>
            <a:ext cx="4678288" cy="830997"/>
          </a:xfrm>
          <a:prstGeom prst="rect">
            <a:avLst/>
          </a:prstGeom>
          <a:noFill/>
        </p:spPr>
        <p:txBody>
          <a:bodyPr wrap="square" rtlCol="0">
            <a:spAutoFit/>
          </a:bodyPr>
          <a:lstStyle/>
          <a:p>
            <a:r>
              <a:rPr lang="nl-NL" dirty="0"/>
              <a:t>Daarnaast willen we ons inzetten voor biodiversiteit in de kernen!</a:t>
            </a:r>
          </a:p>
        </p:txBody>
      </p:sp>
    </p:spTree>
    <p:extLst>
      <p:ext uri="{BB962C8B-B14F-4D97-AF65-F5344CB8AC3E}">
        <p14:creationId xmlns:p14="http://schemas.microsoft.com/office/powerpoint/2010/main" val="228438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noChangeArrowheads="1"/>
          </p:cNvSpPr>
          <p:nvPr>
            <p:ph type="title"/>
          </p:nvPr>
        </p:nvSpPr>
        <p:spPr>
          <a:xfrm>
            <a:off x="687388" y="1340767"/>
            <a:ext cx="7772400" cy="783307"/>
          </a:xfrm>
        </p:spPr>
        <p:txBody>
          <a:bodyPr/>
          <a:lstStyle/>
          <a:p>
            <a:pPr eaLnBrk="1" hangingPunct="1"/>
            <a:r>
              <a:rPr lang="en-US" altLang="nl-NL" dirty="0" err="1"/>
              <a:t>Ontwerpoefening</a:t>
            </a:r>
            <a:r>
              <a:rPr lang="en-US" altLang="nl-NL" dirty="0"/>
              <a:t> </a:t>
            </a:r>
            <a:r>
              <a:rPr lang="en-US" altLang="nl-NL" dirty="0" err="1"/>
              <a:t>levende</a:t>
            </a:r>
            <a:r>
              <a:rPr lang="en-US" altLang="nl-NL" dirty="0"/>
              <a:t> </a:t>
            </a:r>
            <a:r>
              <a:rPr lang="en-US" altLang="nl-NL" dirty="0" err="1"/>
              <a:t>tuin</a:t>
            </a:r>
            <a:endParaRPr lang="en-US" altLang="nl-NL" dirty="0"/>
          </a:p>
        </p:txBody>
      </p:sp>
      <p:sp>
        <p:nvSpPr>
          <p:cNvPr id="28675" name="Tijdelijke aanduiding voor inhoud 2"/>
          <p:cNvSpPr>
            <a:spLocks noGrp="1"/>
          </p:cNvSpPr>
          <p:nvPr>
            <p:ph idx="1"/>
          </p:nvPr>
        </p:nvSpPr>
        <p:spPr>
          <a:xfrm>
            <a:off x="685800" y="2352675"/>
            <a:ext cx="8207375" cy="3671888"/>
          </a:xfrm>
        </p:spPr>
        <p:txBody>
          <a:bodyPr/>
          <a:lstStyle/>
          <a:p>
            <a:pPr eaLnBrk="1" hangingPunct="1"/>
            <a:r>
              <a:rPr lang="nl-NL" altLang="nl-NL" dirty="0">
                <a:solidFill>
                  <a:srgbClr val="404040"/>
                </a:solidFill>
              </a:rPr>
              <a:t>Maak groepjes van 4/5 deelnemers</a:t>
            </a:r>
          </a:p>
          <a:p>
            <a:pPr eaLnBrk="1" hangingPunct="1"/>
            <a:r>
              <a:rPr lang="nl-NL" altLang="nl-NL" dirty="0">
                <a:solidFill>
                  <a:srgbClr val="404040"/>
                </a:solidFill>
              </a:rPr>
              <a:t>Ontwerp aan de hand van de 4V’s je eigen tuin (of een voorbeeld tuin).</a:t>
            </a:r>
          </a:p>
          <a:p>
            <a:pPr eaLnBrk="1" hangingPunct="1"/>
            <a:r>
              <a:rPr lang="nl-NL" altLang="nl-NL" dirty="0">
                <a:solidFill>
                  <a:srgbClr val="404040"/>
                </a:solidFill>
              </a:rPr>
              <a:t>Waar ga jij je op focussen? Diergroepen? Planten groepen?</a:t>
            </a:r>
          </a:p>
          <a:p>
            <a:pPr eaLnBrk="1" hangingPunct="1"/>
            <a:r>
              <a:rPr lang="nl-NL" altLang="nl-NL" dirty="0">
                <a:solidFill>
                  <a:srgbClr val="404040"/>
                </a:solidFill>
              </a:rPr>
              <a:t>Laat je inspireren door elkaar en door de boekjes. </a:t>
            </a:r>
          </a:p>
        </p:txBody>
      </p:sp>
      <p:pic>
        <p:nvPicPr>
          <p:cNvPr id="28676"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860800"/>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Afbeelding 4"/>
          <p:cNvPicPr>
            <a:picLocks noChangeAspect="1"/>
          </p:cNvPicPr>
          <p:nvPr/>
        </p:nvPicPr>
        <p:blipFill>
          <a:blip r:embed="rId4">
            <a:extLst>
              <a:ext uri="{28A0092B-C50C-407E-A947-70E740481C1C}">
                <a14:useLocalDpi xmlns:a14="http://schemas.microsoft.com/office/drawing/2010/main" val="0"/>
              </a:ext>
            </a:extLst>
          </a:blip>
          <a:srcRect r="-3"/>
          <a:stretch>
            <a:fillRect/>
          </a:stretch>
        </p:blipFill>
        <p:spPr bwMode="auto">
          <a:xfrm>
            <a:off x="4356100" y="3860800"/>
            <a:ext cx="479266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Afbeelding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860800"/>
            <a:ext cx="2011362"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Afbeelding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3860800"/>
            <a:ext cx="3563937"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Afbeelding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3863975"/>
            <a:ext cx="3671888"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noChangeArrowheads="1"/>
          </p:cNvSpPr>
          <p:nvPr>
            <p:ph type="title"/>
          </p:nvPr>
        </p:nvSpPr>
        <p:spPr/>
        <p:txBody>
          <a:bodyPr/>
          <a:lstStyle/>
          <a:p>
            <a:pPr eaLnBrk="1" hangingPunct="1"/>
            <a:r>
              <a:rPr lang="en-US" altLang="nl-NL" dirty="0" err="1"/>
              <a:t>Schets</a:t>
            </a:r>
            <a:r>
              <a:rPr lang="en-US" altLang="nl-NL" dirty="0"/>
              <a:t> je </a:t>
            </a:r>
            <a:r>
              <a:rPr lang="en-US" altLang="nl-NL" dirty="0" err="1"/>
              <a:t>eigen</a:t>
            </a:r>
            <a:r>
              <a:rPr lang="en-US" altLang="nl-NL" dirty="0"/>
              <a:t> </a:t>
            </a:r>
            <a:r>
              <a:rPr lang="en-US" altLang="nl-NL" dirty="0" err="1"/>
              <a:t>levende</a:t>
            </a:r>
            <a:r>
              <a:rPr lang="en-US" altLang="nl-NL" dirty="0"/>
              <a:t> </a:t>
            </a:r>
            <a:r>
              <a:rPr lang="en-US" altLang="nl-NL" dirty="0" err="1"/>
              <a:t>tuin</a:t>
            </a:r>
            <a:endParaRPr lang="en-US" altLang="nl-NL" dirty="0"/>
          </a:p>
        </p:txBody>
      </p:sp>
      <p:sp>
        <p:nvSpPr>
          <p:cNvPr id="3" name="Tijdelijke aanduiding voor inhoud 2"/>
          <p:cNvSpPr>
            <a:spLocks noGrp="1"/>
          </p:cNvSpPr>
          <p:nvPr>
            <p:ph idx="1"/>
          </p:nvPr>
        </p:nvSpPr>
        <p:spPr>
          <a:xfrm>
            <a:off x="685800" y="2352675"/>
            <a:ext cx="4102100" cy="3671888"/>
          </a:xfrm>
        </p:spPr>
        <p:txBody>
          <a:bodyPr/>
          <a:lstStyle/>
          <a:p>
            <a:pPr marL="0" indent="0" eaLnBrk="1" hangingPunct="1">
              <a:buNone/>
              <a:defRPr/>
            </a:pPr>
            <a:endParaRPr lang="nl-NL" dirty="0">
              <a:solidFill>
                <a:srgbClr val="404040"/>
              </a:solidFill>
            </a:endParaRPr>
          </a:p>
          <a:p>
            <a:pPr eaLnBrk="1" hangingPunct="1">
              <a:defRPr/>
            </a:pPr>
            <a:r>
              <a:rPr lang="nl-NL" dirty="0">
                <a:solidFill>
                  <a:srgbClr val="404040"/>
                </a:solidFill>
              </a:rPr>
              <a:t>Schets eerst de basis; paden, schuurtje, plek voor </a:t>
            </a:r>
            <a:r>
              <a:rPr lang="nl-NL" dirty="0" err="1">
                <a:solidFill>
                  <a:srgbClr val="404040"/>
                </a:solidFill>
              </a:rPr>
              <a:t>kliko’s</a:t>
            </a:r>
            <a:endParaRPr lang="nl-NL" dirty="0">
              <a:solidFill>
                <a:srgbClr val="404040"/>
              </a:solidFill>
            </a:endParaRPr>
          </a:p>
          <a:p>
            <a:pPr eaLnBrk="1" hangingPunct="1">
              <a:defRPr/>
            </a:pPr>
            <a:r>
              <a:rPr lang="nl-NL" dirty="0">
                <a:solidFill>
                  <a:srgbClr val="404040"/>
                </a:solidFill>
              </a:rPr>
              <a:t>Geef aan waar veel zon of juist schaduw is</a:t>
            </a:r>
          </a:p>
          <a:p>
            <a:pPr eaLnBrk="1" hangingPunct="1">
              <a:defRPr/>
            </a:pPr>
            <a:r>
              <a:rPr lang="nl-NL" dirty="0">
                <a:solidFill>
                  <a:srgbClr val="404040"/>
                </a:solidFill>
              </a:rPr>
              <a:t>Welke elementen wil je toevoegen in jouw tuin? Waar zou dit goed kunnen?</a:t>
            </a:r>
          </a:p>
          <a:p>
            <a:pPr eaLnBrk="1" hangingPunct="1">
              <a:defRPr/>
            </a:pPr>
            <a:r>
              <a:rPr lang="nl-NL" dirty="0">
                <a:solidFill>
                  <a:srgbClr val="404040"/>
                </a:solidFill>
              </a:rPr>
              <a:t>Geef elke vlek een volgnummer en bedenk wanneer je het zou willen uitvoeren</a:t>
            </a:r>
          </a:p>
          <a:p>
            <a:pPr eaLnBrk="1" hangingPunct="1">
              <a:defRPr/>
            </a:pPr>
            <a:endParaRPr lang="nl-NL" dirty="0">
              <a:solidFill>
                <a:srgbClr val="404040"/>
              </a:solidFill>
            </a:endParaRPr>
          </a:p>
        </p:txBody>
      </p:sp>
      <p:pic>
        <p:nvPicPr>
          <p:cNvPr id="7168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3263" y="2124075"/>
            <a:ext cx="34423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22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noChangeArrowheads="1"/>
          </p:cNvSpPr>
          <p:nvPr>
            <p:ph type="title"/>
          </p:nvPr>
        </p:nvSpPr>
        <p:spPr/>
        <p:txBody>
          <a:bodyPr/>
          <a:lstStyle/>
          <a:p>
            <a:pPr eaLnBrk="1" hangingPunct="1"/>
            <a:r>
              <a:rPr lang="en-US" altLang="nl-NL" dirty="0" err="1"/>
              <a:t>Nabespreking</a:t>
            </a:r>
            <a:endParaRPr lang="en-US" altLang="nl-NL" dirty="0"/>
          </a:p>
        </p:txBody>
      </p:sp>
      <p:sp>
        <p:nvSpPr>
          <p:cNvPr id="30723" name="Tijdelijke aanduiding voor inhoud 2"/>
          <p:cNvSpPr>
            <a:spLocks noGrp="1"/>
          </p:cNvSpPr>
          <p:nvPr>
            <p:ph idx="1"/>
          </p:nvPr>
        </p:nvSpPr>
        <p:spPr>
          <a:xfrm>
            <a:off x="685800" y="2205037"/>
            <a:ext cx="7772400" cy="3671888"/>
          </a:xfrm>
        </p:spPr>
        <p:txBody>
          <a:bodyPr/>
          <a:lstStyle/>
          <a:p>
            <a:pPr eaLnBrk="1" hangingPunct="1"/>
            <a:r>
              <a:rPr lang="nl-NL" altLang="nl-NL" dirty="0">
                <a:solidFill>
                  <a:srgbClr val="404040"/>
                </a:solidFill>
              </a:rPr>
              <a:t>We lopen de tafels na!</a:t>
            </a:r>
          </a:p>
        </p:txBody>
      </p:sp>
      <p:pic>
        <p:nvPicPr>
          <p:cNvPr id="30724"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860800"/>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Afbeelding 4"/>
          <p:cNvPicPr>
            <a:picLocks noChangeAspect="1"/>
          </p:cNvPicPr>
          <p:nvPr/>
        </p:nvPicPr>
        <p:blipFill>
          <a:blip r:embed="rId4">
            <a:extLst>
              <a:ext uri="{28A0092B-C50C-407E-A947-70E740481C1C}">
                <a14:useLocalDpi xmlns:a14="http://schemas.microsoft.com/office/drawing/2010/main" val="0"/>
              </a:ext>
            </a:extLst>
          </a:blip>
          <a:srcRect r="-3"/>
          <a:stretch>
            <a:fillRect/>
          </a:stretch>
        </p:blipFill>
        <p:spPr bwMode="auto">
          <a:xfrm>
            <a:off x="4356100" y="3860800"/>
            <a:ext cx="479266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FF649-24DD-6A3F-AE4B-6444B6800913}"/>
              </a:ext>
            </a:extLst>
          </p:cNvPr>
          <p:cNvSpPr>
            <a:spLocks noGrp="1"/>
          </p:cNvSpPr>
          <p:nvPr>
            <p:ph type="title"/>
          </p:nvPr>
        </p:nvSpPr>
        <p:spPr/>
        <p:txBody>
          <a:bodyPr/>
          <a:lstStyle/>
          <a:p>
            <a:r>
              <a:rPr lang="nl-NL" dirty="0"/>
              <a:t>Voorstellen en introductie </a:t>
            </a:r>
          </a:p>
        </p:txBody>
      </p:sp>
      <p:sp>
        <p:nvSpPr>
          <p:cNvPr id="3" name="Tijdelijke aanduiding voor inhoud 2">
            <a:extLst>
              <a:ext uri="{FF2B5EF4-FFF2-40B4-BE49-F238E27FC236}">
                <a16:creationId xmlns:a16="http://schemas.microsoft.com/office/drawing/2014/main" id="{3601B887-2044-5F43-361B-36DFEE28BF4A}"/>
              </a:ext>
            </a:extLst>
          </p:cNvPr>
          <p:cNvSpPr>
            <a:spLocks noGrp="1"/>
          </p:cNvSpPr>
          <p:nvPr>
            <p:ph idx="1"/>
          </p:nvPr>
        </p:nvSpPr>
        <p:spPr/>
        <p:txBody>
          <a:bodyPr/>
          <a:lstStyle/>
          <a:p>
            <a:r>
              <a:rPr lang="nl-NL" dirty="0"/>
              <a:t>Wie zijn wij?</a:t>
            </a:r>
          </a:p>
          <a:p>
            <a:endParaRPr lang="nl-NL" dirty="0"/>
          </a:p>
          <a:p>
            <a:r>
              <a:rPr lang="nl-NL" dirty="0"/>
              <a:t>Wie zijn jullie?</a:t>
            </a:r>
          </a:p>
          <a:p>
            <a:endParaRPr lang="nl-NL" dirty="0"/>
          </a:p>
          <a:p>
            <a:r>
              <a:rPr lang="nl-NL" dirty="0"/>
              <a:t>Wat verwachten jullie van de avond?</a:t>
            </a:r>
          </a:p>
          <a:p>
            <a:endParaRPr lang="nl-NL" dirty="0"/>
          </a:p>
          <a:p>
            <a:r>
              <a:rPr lang="nl-NL" dirty="0"/>
              <a:t>Doel!</a:t>
            </a:r>
          </a:p>
        </p:txBody>
      </p:sp>
      <p:sp>
        <p:nvSpPr>
          <p:cNvPr id="4" name="Tijdelijke aanduiding voor datum 3">
            <a:extLst>
              <a:ext uri="{FF2B5EF4-FFF2-40B4-BE49-F238E27FC236}">
                <a16:creationId xmlns:a16="http://schemas.microsoft.com/office/drawing/2014/main" id="{A007DF6B-8D40-5571-B1DF-6C6628A620D3}"/>
              </a:ext>
            </a:extLst>
          </p:cNvPr>
          <p:cNvSpPr>
            <a:spLocks noGrp="1"/>
          </p:cNvSpPr>
          <p:nvPr>
            <p:ph type="dt" sz="half" idx="10"/>
          </p:nvPr>
        </p:nvSpPr>
        <p:spPr/>
        <p:txBody>
          <a:bodyPr/>
          <a:lstStyle/>
          <a:p>
            <a:pPr>
              <a:defRPr/>
            </a:pPr>
            <a:r>
              <a:rPr lang="nl-NL" altLang="nl-NL"/>
              <a:t>00 maand jaar</a:t>
            </a:r>
            <a:endParaRPr lang="en-US" altLang="nl-NL"/>
          </a:p>
        </p:txBody>
      </p:sp>
      <p:sp>
        <p:nvSpPr>
          <p:cNvPr id="5" name="Tijdelijke aanduiding voor voettekst 4">
            <a:extLst>
              <a:ext uri="{FF2B5EF4-FFF2-40B4-BE49-F238E27FC236}">
                <a16:creationId xmlns:a16="http://schemas.microsoft.com/office/drawing/2014/main" id="{1DB303A6-9C9E-7040-578E-9EE4441CCF39}"/>
              </a:ext>
            </a:extLst>
          </p:cNvPr>
          <p:cNvSpPr>
            <a:spLocks noGrp="1"/>
          </p:cNvSpPr>
          <p:nvPr>
            <p:ph type="ftr" sz="quarter" idx="11"/>
          </p:nvPr>
        </p:nvSpPr>
        <p:spPr/>
        <p:txBody>
          <a:bodyPr/>
          <a:lstStyle/>
          <a:p>
            <a:pPr>
              <a:defRPr/>
            </a:pPr>
            <a:r>
              <a:rPr lang="en-US" altLang="nl-NL"/>
              <a:t>Titel presentatie</a:t>
            </a:r>
          </a:p>
        </p:txBody>
      </p:sp>
      <p:sp>
        <p:nvSpPr>
          <p:cNvPr id="6" name="Tijdelijke aanduiding voor dianummer 5">
            <a:extLst>
              <a:ext uri="{FF2B5EF4-FFF2-40B4-BE49-F238E27FC236}">
                <a16:creationId xmlns:a16="http://schemas.microsoft.com/office/drawing/2014/main" id="{3A7D700F-0117-54ED-E709-3B007F03A568}"/>
              </a:ext>
            </a:extLst>
          </p:cNvPr>
          <p:cNvSpPr>
            <a:spLocks noGrp="1"/>
          </p:cNvSpPr>
          <p:nvPr>
            <p:ph type="sldNum" sz="quarter" idx="12"/>
          </p:nvPr>
        </p:nvSpPr>
        <p:spPr/>
        <p:txBody>
          <a:bodyPr/>
          <a:lstStyle/>
          <a:p>
            <a:pPr>
              <a:defRPr/>
            </a:pPr>
            <a:fld id="{D7D3CE57-EB2C-45F4-BFAE-A979DFE024B2}" type="slidenum">
              <a:rPr lang="en-US" altLang="nl-NL" smtClean="0"/>
              <a:pPr>
                <a:defRPr/>
              </a:pPr>
              <a:t>2</a:t>
            </a:fld>
            <a:endParaRPr lang="en-US" altLang="nl-NL"/>
          </a:p>
        </p:txBody>
      </p:sp>
    </p:spTree>
    <p:extLst>
      <p:ext uri="{BB962C8B-B14F-4D97-AF65-F5344CB8AC3E}">
        <p14:creationId xmlns:p14="http://schemas.microsoft.com/office/powerpoint/2010/main" val="213654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noChangeArrowheads="1"/>
          </p:cNvSpPr>
          <p:nvPr>
            <p:ph type="title"/>
          </p:nvPr>
        </p:nvSpPr>
        <p:spPr/>
        <p:txBody>
          <a:bodyPr/>
          <a:lstStyle/>
          <a:p>
            <a:pPr eaLnBrk="1" hangingPunct="1"/>
            <a:r>
              <a:rPr lang="en-US" altLang="nl-NL"/>
              <a:t>Tips en tops </a:t>
            </a:r>
          </a:p>
        </p:txBody>
      </p:sp>
      <p:sp>
        <p:nvSpPr>
          <p:cNvPr id="32771" name="Tijdelijke aanduiding voor inhoud 2"/>
          <p:cNvSpPr>
            <a:spLocks noGrp="1"/>
          </p:cNvSpPr>
          <p:nvPr>
            <p:ph idx="1"/>
          </p:nvPr>
        </p:nvSpPr>
        <p:spPr/>
        <p:txBody>
          <a:bodyPr/>
          <a:lstStyle/>
          <a:p>
            <a:pPr eaLnBrk="1" hangingPunct="1"/>
            <a:r>
              <a:rPr lang="nl-NL" altLang="nl-NL">
                <a:solidFill>
                  <a:srgbClr val="404040"/>
                </a:solidFill>
              </a:rPr>
              <a:t>Wat neem je mee uit deze workshop?</a:t>
            </a:r>
          </a:p>
          <a:p>
            <a:pPr eaLnBrk="1" hangingPunct="1"/>
            <a:r>
              <a:rPr lang="nl-NL" altLang="nl-NL">
                <a:solidFill>
                  <a:srgbClr val="404040"/>
                </a:solidFill>
              </a:rPr>
              <a:t>Heb je nog een tip voor ons?</a:t>
            </a:r>
          </a:p>
          <a:p>
            <a:pPr eaLnBrk="1" hangingPunct="1"/>
            <a:endParaRPr lang="nl-NL" altLang="nl-NL">
              <a:solidFill>
                <a:srgbClr val="404040"/>
              </a:solidFill>
            </a:endParaRPr>
          </a:p>
          <a:p>
            <a:pPr eaLnBrk="1" hangingPunct="1"/>
            <a:endParaRPr lang="nl-NL" altLang="nl-NL">
              <a:solidFill>
                <a:srgbClr val="404040"/>
              </a:solidFill>
            </a:endParaRPr>
          </a:p>
        </p:txBody>
      </p:sp>
      <p:pic>
        <p:nvPicPr>
          <p:cNvPr id="32772"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3205163"/>
            <a:ext cx="9144001"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noChangeArrowheads="1"/>
          </p:cNvSpPr>
          <p:nvPr>
            <p:ph type="title"/>
          </p:nvPr>
        </p:nvSpPr>
        <p:spPr>
          <a:xfrm>
            <a:off x="667404" y="833437"/>
            <a:ext cx="7772400" cy="783307"/>
          </a:xfrm>
        </p:spPr>
        <p:txBody>
          <a:bodyPr/>
          <a:lstStyle/>
          <a:p>
            <a:pPr eaLnBrk="1" hangingPunct="1"/>
            <a:r>
              <a:rPr lang="en-US" altLang="nl-NL" dirty="0" err="1"/>
              <a:t>Bedankt</a:t>
            </a:r>
            <a:r>
              <a:rPr lang="en-US" altLang="nl-NL" dirty="0"/>
              <a:t> </a:t>
            </a:r>
            <a:r>
              <a:rPr lang="en-US" altLang="nl-NL" dirty="0" err="1"/>
              <a:t>voor</a:t>
            </a:r>
            <a:r>
              <a:rPr lang="en-US" altLang="nl-NL" dirty="0"/>
              <a:t> je </a:t>
            </a:r>
            <a:r>
              <a:rPr lang="en-US" altLang="nl-NL" dirty="0" err="1"/>
              <a:t>komst</a:t>
            </a:r>
            <a:endParaRPr lang="en-US" altLang="nl-NL" dirty="0"/>
          </a:p>
        </p:txBody>
      </p:sp>
      <p:sp>
        <p:nvSpPr>
          <p:cNvPr id="3" name="Tijdelijke aanduiding voor inhoud 2"/>
          <p:cNvSpPr>
            <a:spLocks noGrp="1"/>
          </p:cNvSpPr>
          <p:nvPr>
            <p:ph idx="1"/>
          </p:nvPr>
        </p:nvSpPr>
        <p:spPr>
          <a:xfrm>
            <a:off x="685800" y="1772816"/>
            <a:ext cx="7772400" cy="3671888"/>
          </a:xfrm>
        </p:spPr>
        <p:txBody>
          <a:bodyPr/>
          <a:lstStyle/>
          <a:p>
            <a:pPr marL="0" indent="0" eaLnBrk="1" hangingPunct="1">
              <a:buFontTx/>
              <a:buNone/>
              <a:defRPr/>
            </a:pPr>
            <a:r>
              <a:rPr lang="nl-NL" dirty="0">
                <a:solidFill>
                  <a:srgbClr val="404040"/>
                </a:solidFill>
              </a:rPr>
              <a:t>En succes met de eerste stappen op weg naar jouw eigen levende tuin!</a:t>
            </a:r>
          </a:p>
          <a:p>
            <a:pPr marL="0" indent="0" eaLnBrk="1" hangingPunct="1">
              <a:buFontTx/>
              <a:buNone/>
              <a:defRPr/>
            </a:pPr>
            <a:r>
              <a:rPr lang="nl-NL" dirty="0">
                <a:solidFill>
                  <a:srgbClr val="404040"/>
                </a:solidFill>
              </a:rPr>
              <a:t>Geef je contactgegevens door als </a:t>
            </a:r>
            <a:r>
              <a:rPr lang="nl-NL">
                <a:solidFill>
                  <a:srgbClr val="404040"/>
                </a:solidFill>
              </a:rPr>
              <a:t>je de </a:t>
            </a:r>
            <a:r>
              <a:rPr lang="nl-NL" dirty="0">
                <a:solidFill>
                  <a:srgbClr val="404040"/>
                </a:solidFill>
              </a:rPr>
              <a:t>presentatie, inspiratieboekje en andere naslagwerken wilt ontvangen. </a:t>
            </a:r>
          </a:p>
          <a:p>
            <a:pPr eaLnBrk="1" hangingPunct="1">
              <a:defRPr/>
            </a:pPr>
            <a:endParaRPr lang="nl-NL" dirty="0">
              <a:solidFill>
                <a:srgbClr val="404040"/>
              </a:solidFill>
            </a:endParaRPr>
          </a:p>
        </p:txBody>
      </p:sp>
      <p:pic>
        <p:nvPicPr>
          <p:cNvPr id="34820"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2738"/>
            <a:ext cx="9144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p:txBody>
          <a:bodyPr/>
          <a:lstStyle/>
          <a:p>
            <a:pPr eaLnBrk="1" hangingPunct="1"/>
            <a:r>
              <a:rPr lang="nl-NL" altLang="nl-NL"/>
              <a:t>Programma</a:t>
            </a:r>
            <a:endParaRPr lang="en-US" altLang="nl-NL"/>
          </a:p>
        </p:txBody>
      </p:sp>
      <p:sp>
        <p:nvSpPr>
          <p:cNvPr id="5123" name="Tijdelijke aanduiding voor inhoud 2"/>
          <p:cNvSpPr>
            <a:spLocks noGrp="1" noChangeArrowheads="1"/>
          </p:cNvSpPr>
          <p:nvPr>
            <p:ph idx="1"/>
          </p:nvPr>
        </p:nvSpPr>
        <p:spPr/>
        <p:txBody>
          <a:bodyPr/>
          <a:lstStyle/>
          <a:p>
            <a:pPr eaLnBrk="1" hangingPunct="1"/>
            <a:r>
              <a:rPr lang="nl-NL" altLang="nl-NL" dirty="0">
                <a:solidFill>
                  <a:srgbClr val="404040"/>
                </a:solidFill>
              </a:rPr>
              <a:t>Introductie</a:t>
            </a:r>
          </a:p>
          <a:p>
            <a:pPr eaLnBrk="1" hangingPunct="1"/>
            <a:r>
              <a:rPr lang="nl-NL" altLang="nl-NL" dirty="0">
                <a:solidFill>
                  <a:srgbClr val="404040"/>
                </a:solidFill>
              </a:rPr>
              <a:t>Je mooiste tuinherinnering</a:t>
            </a:r>
          </a:p>
          <a:p>
            <a:pPr eaLnBrk="1" hangingPunct="1"/>
            <a:r>
              <a:rPr lang="nl-NL" altLang="nl-NL" dirty="0">
                <a:solidFill>
                  <a:srgbClr val="404040"/>
                </a:solidFill>
              </a:rPr>
              <a:t>Voordelen van een levende tuin</a:t>
            </a:r>
          </a:p>
          <a:p>
            <a:pPr eaLnBrk="1" hangingPunct="1"/>
            <a:r>
              <a:rPr lang="nl-NL" altLang="nl-NL" dirty="0">
                <a:solidFill>
                  <a:srgbClr val="404040"/>
                </a:solidFill>
              </a:rPr>
              <a:t>De 3 V’s</a:t>
            </a:r>
          </a:p>
          <a:p>
            <a:pPr eaLnBrk="1" hangingPunct="1"/>
            <a:r>
              <a:rPr lang="nl-NL" altLang="nl-NL">
                <a:solidFill>
                  <a:srgbClr val="404040"/>
                </a:solidFill>
              </a:rPr>
              <a:t>Stichting Lingewaard Natuurlijk en activiteiten</a:t>
            </a:r>
            <a:endParaRPr lang="nl-NL" altLang="nl-NL" dirty="0">
              <a:solidFill>
                <a:srgbClr val="404040"/>
              </a:solidFill>
            </a:endParaRPr>
          </a:p>
          <a:p>
            <a:pPr eaLnBrk="1" hangingPunct="1"/>
            <a:r>
              <a:rPr lang="nl-NL" altLang="nl-NL" dirty="0">
                <a:solidFill>
                  <a:srgbClr val="404040"/>
                </a:solidFill>
              </a:rPr>
              <a:t>Oefenen met een levende tuin ontwerpen</a:t>
            </a:r>
          </a:p>
          <a:p>
            <a:pPr eaLnBrk="1" hangingPunct="1"/>
            <a:r>
              <a:rPr lang="nl-NL" altLang="nl-NL" dirty="0">
                <a:solidFill>
                  <a:srgbClr val="404040"/>
                </a:solidFill>
              </a:rPr>
              <a:t>Koffiepauze</a:t>
            </a:r>
          </a:p>
          <a:p>
            <a:pPr eaLnBrk="1" hangingPunct="1"/>
            <a:r>
              <a:rPr lang="nl-NL" altLang="nl-NL" dirty="0">
                <a:solidFill>
                  <a:srgbClr val="404040"/>
                </a:solidFill>
              </a:rPr>
              <a:t>Schets je eigen levende tuin</a:t>
            </a:r>
          </a:p>
          <a:p>
            <a:pPr eaLnBrk="1" hangingPunct="1"/>
            <a:r>
              <a:rPr lang="nl-NL" altLang="nl-NL" dirty="0">
                <a:solidFill>
                  <a:srgbClr val="404040"/>
                </a:solidFill>
              </a:rPr>
              <a:t>Elkaars ontwerpen bespreken</a:t>
            </a:r>
          </a:p>
          <a:p>
            <a:pPr eaLnBrk="1" hangingPunct="1"/>
            <a:r>
              <a:rPr lang="nl-NL" altLang="nl-NL" dirty="0">
                <a:solidFill>
                  <a:srgbClr val="404040"/>
                </a:solidFill>
              </a:rPr>
              <a:t>Terugblik &amp; afsluiting</a:t>
            </a:r>
          </a:p>
        </p:txBody>
      </p:sp>
      <p:sp>
        <p:nvSpPr>
          <p:cNvPr id="5124" name="Tijdelijke aanduiding voor datum 3"/>
          <p:cNvSpPr>
            <a:spLocks noGrp="1"/>
          </p:cNvSpPr>
          <p:nvPr>
            <p:ph type="dt" sz="quarter" idx="10"/>
          </p:nvPr>
        </p:nvSpPr>
        <p:spPr>
          <a:noFill/>
        </p:spPr>
        <p:txBody>
          <a:bodyPr/>
          <a:lstStyle>
            <a:lvl1pPr>
              <a:spcBef>
                <a:spcPct val="20000"/>
              </a:spcBef>
              <a:buChar char="•"/>
              <a:defRPr>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nl-NL" dirty="0"/>
          </a:p>
        </p:txBody>
      </p:sp>
      <p:sp>
        <p:nvSpPr>
          <p:cNvPr id="5125" name="Tijdelijke aanduiding voor voettekst 4"/>
          <p:cNvSpPr>
            <a:spLocks noGrp="1"/>
          </p:cNvSpPr>
          <p:nvPr>
            <p:ph type="ftr" sz="quarter" idx="11"/>
          </p:nvPr>
        </p:nvSpPr>
        <p:spPr>
          <a:noFill/>
        </p:spPr>
        <p:txBody>
          <a:bodyPr/>
          <a:lstStyle>
            <a:lvl1pPr>
              <a:spcBef>
                <a:spcPct val="20000"/>
              </a:spcBef>
              <a:buChar char="•"/>
              <a:defRPr>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nl-NL"/>
              <a:t>Een levende tuin maak je zelf</a:t>
            </a:r>
          </a:p>
        </p:txBody>
      </p:sp>
      <p:sp>
        <p:nvSpPr>
          <p:cNvPr id="5126" name="Tijdelijke aanduiding voor dianummer 5"/>
          <p:cNvSpPr>
            <a:spLocks noGrp="1"/>
          </p:cNvSpPr>
          <p:nvPr>
            <p:ph type="sldNum" sz="quarter" idx="12"/>
          </p:nvPr>
        </p:nvSpPr>
        <p:spPr>
          <a:noFill/>
        </p:spPr>
        <p:txBody>
          <a:bodyPr/>
          <a:lstStyle>
            <a:lvl1pPr>
              <a:spcBef>
                <a:spcPct val="20000"/>
              </a:spcBef>
              <a:buChar char="•"/>
              <a:defRPr>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BC3DAE06-A7E6-4319-BC61-FC4D419AA2D4}" type="slidenum">
              <a:rPr lang="en-US" altLang="nl-NL" smtClean="0"/>
              <a:pPr>
                <a:spcBef>
                  <a:spcPct val="0"/>
                </a:spcBef>
                <a:buFontTx/>
                <a:buNone/>
              </a:pPr>
              <a:t>3</a:t>
            </a:fld>
            <a:endParaRPr lang="en-US" alt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89363"/>
            <a:ext cx="91440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el 1"/>
          <p:cNvSpPr>
            <a:spLocks noGrp="1" noChangeArrowheads="1"/>
          </p:cNvSpPr>
          <p:nvPr>
            <p:ph type="title"/>
          </p:nvPr>
        </p:nvSpPr>
        <p:spPr/>
        <p:txBody>
          <a:bodyPr/>
          <a:lstStyle/>
          <a:p>
            <a:pPr eaLnBrk="1" hangingPunct="1"/>
            <a:r>
              <a:rPr lang="en-US" altLang="nl-NL"/>
              <a:t>Mijn mooiste tuinherinnering</a:t>
            </a:r>
          </a:p>
        </p:txBody>
      </p:sp>
      <p:sp>
        <p:nvSpPr>
          <p:cNvPr id="6148" name="Tijdelijke aanduiding voor inhoud 2"/>
          <p:cNvSpPr>
            <a:spLocks noGrp="1" noChangeArrowheads="1"/>
          </p:cNvSpPr>
          <p:nvPr>
            <p:ph idx="1"/>
          </p:nvPr>
        </p:nvSpPr>
        <p:spPr/>
        <p:txBody>
          <a:bodyPr/>
          <a:lstStyle/>
          <a:p>
            <a:r>
              <a:rPr lang="nl-NL" altLang="nl-NL" dirty="0"/>
              <a:t>Denk een minuut in stilte na over jouw mooiste tuinherinnering.</a:t>
            </a:r>
          </a:p>
          <a:p>
            <a:r>
              <a:rPr lang="nl-NL" altLang="nl-NL" dirty="0"/>
              <a:t>Deel je ervaring met je tafel (5 minuten). </a:t>
            </a:r>
            <a:r>
              <a:rPr lang="nl-NL" altLang="nl-NL" sz="1400" dirty="0"/>
              <a:t>Wat maakte de ervaring zo mooi?</a:t>
            </a:r>
          </a:p>
          <a:p>
            <a:r>
              <a:rPr lang="nl-NL" altLang="nl-NL" dirty="0"/>
              <a:t>Inzichten verzamelen op flip</a:t>
            </a:r>
            <a:endParaRPr lang="nl-NL" altLang="nl-NL" sz="2000" dirty="0"/>
          </a:p>
          <a:p>
            <a:r>
              <a:rPr lang="nl-NL" altLang="nl-NL" dirty="0"/>
              <a:t>Hou de inzichten in de gaten tijdens de workshop!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noChangeArrowheads="1"/>
          </p:cNvSpPr>
          <p:nvPr>
            <p:ph type="title"/>
          </p:nvPr>
        </p:nvSpPr>
        <p:spPr/>
        <p:txBody>
          <a:bodyPr/>
          <a:lstStyle/>
          <a:p>
            <a:pPr eaLnBrk="1" hangingPunct="1"/>
            <a:r>
              <a:rPr lang="en-US" altLang="nl-NL"/>
              <a:t>Waarom een levende tuin?</a:t>
            </a:r>
          </a:p>
        </p:txBody>
      </p:sp>
      <p:sp>
        <p:nvSpPr>
          <p:cNvPr id="8195"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Voor jezelf (ontspanning, koelte, plukken, geuren, kleuren, geluiden)</a:t>
            </a:r>
          </a:p>
        </p:txBody>
      </p:sp>
      <p:pic>
        <p:nvPicPr>
          <p:cNvPr id="8196"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2830513"/>
            <a:ext cx="30876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830513"/>
            <a:ext cx="2687638"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Afbeelding 8"/>
          <p:cNvPicPr>
            <a:picLocks noChangeAspect="1"/>
          </p:cNvPicPr>
          <p:nvPr/>
        </p:nvPicPr>
        <p:blipFill>
          <a:blip r:embed="rId5">
            <a:extLst>
              <a:ext uri="{28A0092B-C50C-407E-A947-70E740481C1C}">
                <a14:useLocalDpi xmlns:a14="http://schemas.microsoft.com/office/drawing/2010/main" val="0"/>
              </a:ext>
            </a:extLst>
          </a:blip>
          <a:srcRect b="-681"/>
          <a:stretch>
            <a:fillRect/>
          </a:stretch>
        </p:blipFill>
        <p:spPr bwMode="auto">
          <a:xfrm>
            <a:off x="5724525" y="2852738"/>
            <a:ext cx="345598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noChangeArrowheads="1"/>
          </p:cNvSpPr>
          <p:nvPr>
            <p:ph type="title"/>
          </p:nvPr>
        </p:nvSpPr>
        <p:spPr/>
        <p:txBody>
          <a:bodyPr/>
          <a:lstStyle/>
          <a:p>
            <a:pPr eaLnBrk="1" hangingPunct="1"/>
            <a:r>
              <a:rPr lang="en-US" altLang="nl-NL"/>
              <a:t>Waarom een levende tuin?</a:t>
            </a:r>
          </a:p>
        </p:txBody>
      </p:sp>
      <p:sp>
        <p:nvSpPr>
          <p:cNvPr id="10243"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Voor kinderen (ontdekken, spelen, leren, creativiteit, thuis voelen) </a:t>
            </a:r>
          </a:p>
        </p:txBody>
      </p:sp>
      <p:pic>
        <p:nvPicPr>
          <p:cNvPr id="10244"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52738"/>
            <a:ext cx="5360987"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Afbeelding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2852738"/>
            <a:ext cx="4064001"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noChangeArrowheads="1"/>
          </p:cNvSpPr>
          <p:nvPr>
            <p:ph type="title"/>
          </p:nvPr>
        </p:nvSpPr>
        <p:spPr/>
        <p:txBody>
          <a:bodyPr/>
          <a:lstStyle/>
          <a:p>
            <a:pPr eaLnBrk="1" hangingPunct="1"/>
            <a:r>
              <a:rPr lang="en-US" altLang="nl-NL"/>
              <a:t>Waarom een levende tuin?</a:t>
            </a:r>
          </a:p>
        </p:txBody>
      </p:sp>
      <p:sp>
        <p:nvSpPr>
          <p:cNvPr id="12291" name="Tijdelijke aanduiding voor inhoud 2"/>
          <p:cNvSpPr>
            <a:spLocks noGrp="1" noChangeArrowheads="1"/>
          </p:cNvSpPr>
          <p:nvPr>
            <p:ph idx="1"/>
          </p:nvPr>
        </p:nvSpPr>
        <p:spPr>
          <a:xfrm>
            <a:off x="817996" y="2348880"/>
            <a:ext cx="8458200" cy="3671888"/>
          </a:xfrm>
        </p:spPr>
        <p:txBody>
          <a:bodyPr/>
          <a:lstStyle/>
          <a:p>
            <a:pPr marL="0" indent="0" eaLnBrk="1" hangingPunct="1">
              <a:buFontTx/>
              <a:buNone/>
            </a:pPr>
            <a:r>
              <a:rPr lang="nl-NL" altLang="nl-NL" dirty="0">
                <a:solidFill>
                  <a:srgbClr val="404040"/>
                </a:solidFill>
              </a:rPr>
              <a:t>Voor de buurt en de stad (waterberging, hittestress, leefbaarheid)</a:t>
            </a:r>
          </a:p>
        </p:txBody>
      </p:sp>
      <p:pic>
        <p:nvPicPr>
          <p:cNvPr id="12292" name="Afbeelding 2"/>
          <p:cNvPicPr>
            <a:picLocks noChangeAspect="1"/>
          </p:cNvPicPr>
          <p:nvPr/>
        </p:nvPicPr>
        <p:blipFill>
          <a:blip r:embed="rId3">
            <a:extLst>
              <a:ext uri="{28A0092B-C50C-407E-A947-70E740481C1C}">
                <a14:useLocalDpi xmlns:a14="http://schemas.microsoft.com/office/drawing/2010/main" val="0"/>
              </a:ext>
            </a:extLst>
          </a:blip>
          <a:srcRect b="-127"/>
          <a:stretch>
            <a:fillRect/>
          </a:stretch>
        </p:blipFill>
        <p:spPr bwMode="auto">
          <a:xfrm>
            <a:off x="-22225" y="2781300"/>
            <a:ext cx="946626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781300"/>
            <a:ext cx="27797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5113" y="2781300"/>
            <a:ext cx="29972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noChangeArrowheads="1"/>
          </p:cNvSpPr>
          <p:nvPr>
            <p:ph type="title"/>
          </p:nvPr>
        </p:nvSpPr>
        <p:spPr>
          <a:xfrm>
            <a:off x="5795963" y="1484313"/>
            <a:ext cx="2952750" cy="2808287"/>
          </a:xfrm>
        </p:spPr>
        <p:txBody>
          <a:bodyPr/>
          <a:lstStyle/>
          <a:p>
            <a:pPr eaLnBrk="1" hangingPunct="1"/>
            <a:r>
              <a:rPr lang="en-US" altLang="nl-NL" dirty="0" err="1"/>
              <a:t>Waarom</a:t>
            </a:r>
            <a:r>
              <a:rPr lang="en-US" altLang="nl-NL" dirty="0"/>
              <a:t> </a:t>
            </a:r>
            <a:r>
              <a:rPr lang="en-US" altLang="nl-NL" dirty="0" err="1"/>
              <a:t>een</a:t>
            </a:r>
            <a:r>
              <a:rPr lang="en-US" altLang="nl-NL" dirty="0"/>
              <a:t> </a:t>
            </a:r>
            <a:r>
              <a:rPr lang="en-US" altLang="nl-NL" dirty="0" err="1"/>
              <a:t>levende</a:t>
            </a:r>
            <a:r>
              <a:rPr lang="en-US" altLang="nl-NL" dirty="0"/>
              <a:t> </a:t>
            </a:r>
            <a:r>
              <a:rPr lang="en-US" altLang="nl-NL" dirty="0" err="1"/>
              <a:t>tuin</a:t>
            </a:r>
            <a:r>
              <a:rPr lang="en-US" altLang="nl-NL" dirty="0"/>
              <a:t>? </a:t>
            </a:r>
            <a:br>
              <a:rPr lang="en-US" altLang="nl-NL" dirty="0"/>
            </a:br>
            <a:br>
              <a:rPr lang="en-US" altLang="nl-NL" dirty="0"/>
            </a:br>
            <a:br>
              <a:rPr lang="en-US" altLang="nl-NL" dirty="0"/>
            </a:br>
            <a:br>
              <a:rPr lang="nl-NL" altLang="nl-NL" dirty="0"/>
            </a:br>
            <a:endParaRPr lang="en-US" altLang="nl-NL" dirty="0"/>
          </a:p>
        </p:txBody>
      </p:sp>
      <p:sp>
        <p:nvSpPr>
          <p:cNvPr id="8196" name="Tekstvak 1"/>
          <p:cNvSpPr txBox="1">
            <a:spLocks noChangeArrowheads="1"/>
          </p:cNvSpPr>
          <p:nvPr/>
        </p:nvSpPr>
        <p:spPr bwMode="auto">
          <a:xfrm>
            <a:off x="5724525" y="2708275"/>
            <a:ext cx="302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404040"/>
                </a:solidFill>
                <a:latin typeface="Arial" panose="020B0604020202020204" pitchFamily="34" charset="0"/>
                <a:ea typeface="ＭＳ Ｐゴシック"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404040"/>
                </a:solidFill>
                <a:effectLst/>
                <a:uLnTx/>
                <a:uFillTx/>
                <a:latin typeface="Arial" panose="020B0604020202020204" pitchFamily="34" charset="0"/>
                <a:ea typeface="ＭＳ Ｐゴシック" panose="020B0600070205080204" pitchFamily="34" charset="-128"/>
                <a:cs typeface="+mn-cs"/>
              </a:rPr>
              <a:t>Klimaatadaptatie</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404040"/>
                </a:solidFill>
                <a:effectLst/>
                <a:uLnTx/>
                <a:uFillTx/>
                <a:latin typeface="Arial" panose="020B0604020202020204" pitchFamily="34" charset="0"/>
                <a:ea typeface="ＭＳ Ｐゴシック" panose="020B0600070205080204" pitchFamily="34" charset="-128"/>
                <a:cs typeface="+mn-cs"/>
              </a:rPr>
              <a:t>Biodiversiteit </a:t>
            </a:r>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03448"/>
            <a:ext cx="5499512" cy="7781126"/>
          </a:xfrm>
        </p:spPr>
      </p:pic>
    </p:spTree>
    <p:extLst>
      <p:ext uri="{BB962C8B-B14F-4D97-AF65-F5344CB8AC3E}">
        <p14:creationId xmlns:p14="http://schemas.microsoft.com/office/powerpoint/2010/main" val="196796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noChangeArrowheads="1"/>
          </p:cNvSpPr>
          <p:nvPr>
            <p:ph type="title"/>
          </p:nvPr>
        </p:nvSpPr>
        <p:spPr/>
        <p:txBody>
          <a:bodyPr/>
          <a:lstStyle/>
          <a:p>
            <a:pPr eaLnBrk="1" hangingPunct="1"/>
            <a:r>
              <a:rPr lang="en-US" altLang="nl-NL"/>
              <a:t>Waarom een levende tuin?</a:t>
            </a:r>
          </a:p>
        </p:txBody>
      </p:sp>
      <p:sp>
        <p:nvSpPr>
          <p:cNvPr id="14339" name="Tijdelijke aanduiding voor inhoud 2"/>
          <p:cNvSpPr>
            <a:spLocks noGrp="1" noChangeArrowheads="1"/>
          </p:cNvSpPr>
          <p:nvPr>
            <p:ph idx="1"/>
          </p:nvPr>
        </p:nvSpPr>
        <p:spPr>
          <a:xfrm>
            <a:off x="685800" y="2352675"/>
            <a:ext cx="7918450" cy="3671888"/>
          </a:xfrm>
        </p:spPr>
        <p:txBody>
          <a:bodyPr/>
          <a:lstStyle/>
          <a:p>
            <a:pPr marL="0" indent="0" eaLnBrk="1" hangingPunct="1">
              <a:buFontTx/>
              <a:buNone/>
            </a:pPr>
            <a:r>
              <a:rPr lang="nl-NL" altLang="nl-NL">
                <a:solidFill>
                  <a:srgbClr val="404040"/>
                </a:solidFill>
              </a:rPr>
              <a:t>Voor dieren (tuinen samen grootste natuurgebied van NL! Biodiversiteit)</a:t>
            </a:r>
          </a:p>
        </p:txBody>
      </p:sp>
      <p:pic>
        <p:nvPicPr>
          <p:cNvPr id="14340" name="Afbeelding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2738"/>
            <a:ext cx="38512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Afbeelding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852738"/>
            <a:ext cx="52927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Afbeelding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5384800"/>
            <a:ext cx="15827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Afbeelding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384800"/>
            <a:ext cx="22669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ege presentatie">
  <a:themeElements>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Lege presentat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ege presentatie">
  <a:themeElements>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Lege presentat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1218</Words>
  <Application>Microsoft Office PowerPoint</Application>
  <PresentationFormat>Diavoorstelling (4:3)</PresentationFormat>
  <Paragraphs>113</Paragraphs>
  <Slides>21</Slides>
  <Notes>18</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21</vt:i4>
      </vt:variant>
    </vt:vector>
  </HeadingPairs>
  <TitlesOfParts>
    <vt:vector size="25" baseType="lpstr">
      <vt:lpstr>Arial</vt:lpstr>
      <vt:lpstr>Calibri</vt:lpstr>
      <vt:lpstr>Lege presentatie</vt:lpstr>
      <vt:lpstr>1_Lege presentatie</vt:lpstr>
      <vt:lpstr> Welkom   Workshop  Een levende tuin maak je zelf  Stichting Lingewaard Natuurlijk </vt:lpstr>
      <vt:lpstr>Voorstellen en introductie </vt:lpstr>
      <vt:lpstr>Programma</vt:lpstr>
      <vt:lpstr>Mijn mooiste tuinherinnering</vt:lpstr>
      <vt:lpstr>Waarom een levende tuin?</vt:lpstr>
      <vt:lpstr>Waarom een levende tuin?</vt:lpstr>
      <vt:lpstr>Waarom een levende tuin?</vt:lpstr>
      <vt:lpstr>Waarom een levende tuin?     </vt:lpstr>
      <vt:lpstr>Waarom een levende tuin?</vt:lpstr>
      <vt:lpstr>Waarom een levende tuin?</vt:lpstr>
      <vt:lpstr>De 3 V’s</vt:lpstr>
      <vt:lpstr>De vierde V</vt:lpstr>
      <vt:lpstr>Laat de boel de boel</vt:lpstr>
      <vt:lpstr>Water – klein of groot</vt:lpstr>
      <vt:lpstr>Wat extra hulp </vt:lpstr>
      <vt:lpstr>Stichting Lingewaard Natuurlijk Werkgroep Landschap</vt:lpstr>
      <vt:lpstr>Ontwerpoefening levende tuin</vt:lpstr>
      <vt:lpstr>Schets je eigen levende tuin</vt:lpstr>
      <vt:lpstr>Nabespreking</vt:lpstr>
      <vt:lpstr>Tips en tops </vt:lpstr>
      <vt:lpstr>Bedankt voor je komst</vt:lpstr>
    </vt:vector>
  </TitlesOfParts>
  <Company>chantal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chantal</dc:creator>
  <cp:lastModifiedBy>Thijs Oonk</cp:lastModifiedBy>
  <cp:revision>43</cp:revision>
  <cp:lastPrinted>2014-01-17T14:33:56Z</cp:lastPrinted>
  <dcterms:created xsi:type="dcterms:W3CDTF">2013-02-05T16:03:55Z</dcterms:created>
  <dcterms:modified xsi:type="dcterms:W3CDTF">2024-10-07T08:44:53Z</dcterms:modified>
</cp:coreProperties>
</file>